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 id="2147483738" r:id="rId5"/>
  </p:sldMasterIdLst>
  <p:notesMasterIdLst>
    <p:notesMasterId r:id="rId17"/>
  </p:notesMasterIdLst>
  <p:sldIdLst>
    <p:sldId id="262" r:id="rId6"/>
    <p:sldId id="257" r:id="rId7"/>
    <p:sldId id="264" r:id="rId8"/>
    <p:sldId id="265" r:id="rId9"/>
    <p:sldId id="266" r:id="rId10"/>
    <p:sldId id="267" r:id="rId11"/>
    <p:sldId id="268" r:id="rId12"/>
    <p:sldId id="269" r:id="rId13"/>
    <p:sldId id="270" r:id="rId14"/>
    <p:sldId id="272" r:id="rId15"/>
    <p:sldId id="263" r:id="rId16"/>
  </p:sldIdLst>
  <p:sldSz cx="12192000" cy="6858000"/>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9" autoAdjust="0"/>
    <p:restoredTop sz="96240"/>
  </p:normalViewPr>
  <p:slideViewPr>
    <p:cSldViewPr snapToGrid="0" snapToObjects="1">
      <p:cViewPr varScale="1">
        <p:scale>
          <a:sx n="81" d="100"/>
          <a:sy n="81" d="100"/>
        </p:scale>
        <p:origin x="114" y="84"/>
      </p:cViewPr>
      <p:guideLst>
        <p:guide orient="horz" pos="2160"/>
        <p:guide pos="386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89648-B71C-483B-8D08-59995F839ADF}"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31C722-9110-4F21-BE45-137F4876AC8F}" type="slidenum">
              <a:rPr lang="en-US" smtClean="0"/>
              <a:t>‹#›</a:t>
            </a:fld>
            <a:endParaRPr lang="en-US"/>
          </a:p>
        </p:txBody>
      </p:sp>
    </p:spTree>
    <p:extLst>
      <p:ext uri="{BB962C8B-B14F-4D97-AF65-F5344CB8AC3E}">
        <p14:creationId xmlns:p14="http://schemas.microsoft.com/office/powerpoint/2010/main" val="3978144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5.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vmlDrawing" Target="../drawings/vmlDrawing100.vml"/><Relationship Id="rId5" Type="http://schemas.openxmlformats.org/officeDocument/2006/relationships/image" Target="../media/image3.emf"/><Relationship Id="rId4" Type="http://schemas.openxmlformats.org/officeDocument/2006/relationships/oleObject" Target="../embeddings/oleObject84.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2.xml"/><Relationship Id="rId1" Type="http://schemas.openxmlformats.org/officeDocument/2006/relationships/vmlDrawing" Target="../drawings/vmlDrawing101.vml"/><Relationship Id="rId5" Type="http://schemas.openxmlformats.org/officeDocument/2006/relationships/image" Target="../media/image14.emf"/><Relationship Id="rId4" Type="http://schemas.openxmlformats.org/officeDocument/2006/relationships/oleObject" Target="../embeddings/oleObject85.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3.xml"/><Relationship Id="rId1" Type="http://schemas.openxmlformats.org/officeDocument/2006/relationships/vmlDrawing" Target="../drawings/vmlDrawing102.vml"/><Relationship Id="rId5" Type="http://schemas.openxmlformats.org/officeDocument/2006/relationships/image" Target="../media/image14.emf"/><Relationship Id="rId4" Type="http://schemas.openxmlformats.org/officeDocument/2006/relationships/oleObject" Target="../embeddings/oleObject86.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4.xml"/><Relationship Id="rId1" Type="http://schemas.openxmlformats.org/officeDocument/2006/relationships/vmlDrawing" Target="../drawings/vmlDrawing103.vml"/><Relationship Id="rId5" Type="http://schemas.openxmlformats.org/officeDocument/2006/relationships/image" Target="../media/image14.emf"/><Relationship Id="rId4" Type="http://schemas.openxmlformats.org/officeDocument/2006/relationships/oleObject" Target="../embeddings/oleObject87.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5.xml"/><Relationship Id="rId1" Type="http://schemas.openxmlformats.org/officeDocument/2006/relationships/vmlDrawing" Target="../drawings/vmlDrawing104.vml"/><Relationship Id="rId5" Type="http://schemas.openxmlformats.org/officeDocument/2006/relationships/image" Target="../media/image14.emf"/><Relationship Id="rId4" Type="http://schemas.openxmlformats.org/officeDocument/2006/relationships/oleObject" Target="../embeddings/oleObject88.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media/image14.emf"/><Relationship Id="rId4" Type="http://schemas.openxmlformats.org/officeDocument/2006/relationships/oleObject" Target="../embeddings/oleObject88.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7.xml"/><Relationship Id="rId1" Type="http://schemas.openxmlformats.org/officeDocument/2006/relationships/vmlDrawing" Target="../drawings/vmlDrawing106.vml"/><Relationship Id="rId5" Type="http://schemas.openxmlformats.org/officeDocument/2006/relationships/image" Target="../media/image3.emf"/><Relationship Id="rId4" Type="http://schemas.openxmlformats.org/officeDocument/2006/relationships/oleObject" Target="../embeddings/oleObject84.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8.xml"/><Relationship Id="rId1" Type="http://schemas.openxmlformats.org/officeDocument/2006/relationships/vmlDrawing" Target="../drawings/vmlDrawing107.vml"/><Relationship Id="rId5" Type="http://schemas.openxmlformats.org/officeDocument/2006/relationships/image" Target="../media/image15.emf"/><Relationship Id="rId4" Type="http://schemas.openxmlformats.org/officeDocument/2006/relationships/oleObject" Target="../embeddings/oleObject89.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9.xml"/><Relationship Id="rId1" Type="http://schemas.openxmlformats.org/officeDocument/2006/relationships/vmlDrawing" Target="../drawings/vmlDrawing108.vml"/><Relationship Id="rId5" Type="http://schemas.openxmlformats.org/officeDocument/2006/relationships/image" Target="../media/image15.emf"/><Relationship Id="rId4" Type="http://schemas.openxmlformats.org/officeDocument/2006/relationships/oleObject" Target="../embeddings/oleObject90.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0.xml"/><Relationship Id="rId1" Type="http://schemas.openxmlformats.org/officeDocument/2006/relationships/vmlDrawing" Target="../drawings/vmlDrawing109.vml"/><Relationship Id="rId5" Type="http://schemas.openxmlformats.org/officeDocument/2006/relationships/image" Target="../media/image8.emf"/><Relationship Id="rId4" Type="http://schemas.openxmlformats.org/officeDocument/2006/relationships/oleObject" Target="../embeddings/oleObject9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5.emf"/><Relationship Id="rId4" Type="http://schemas.openxmlformats.org/officeDocument/2006/relationships/oleObject" Target="../embeddings/oleObject12.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1.xml"/><Relationship Id="rId1" Type="http://schemas.openxmlformats.org/officeDocument/2006/relationships/vmlDrawing" Target="../drawings/vmlDrawing110.vml"/><Relationship Id="rId5" Type="http://schemas.openxmlformats.org/officeDocument/2006/relationships/image" Target="../media/image6.emf"/><Relationship Id="rId4" Type="http://schemas.openxmlformats.org/officeDocument/2006/relationships/oleObject" Target="../embeddings/oleObject92.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2.xml"/><Relationship Id="rId1" Type="http://schemas.openxmlformats.org/officeDocument/2006/relationships/vmlDrawing" Target="../drawings/vmlDrawing111.vml"/><Relationship Id="rId5" Type="http://schemas.openxmlformats.org/officeDocument/2006/relationships/image" Target="../media/image6.emf"/><Relationship Id="rId4" Type="http://schemas.openxmlformats.org/officeDocument/2006/relationships/oleObject" Target="../embeddings/oleObject92.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3.xml"/><Relationship Id="rId1" Type="http://schemas.openxmlformats.org/officeDocument/2006/relationships/vmlDrawing" Target="../drawings/vmlDrawing112.vml"/><Relationship Id="rId5" Type="http://schemas.openxmlformats.org/officeDocument/2006/relationships/image" Target="../media/image6.emf"/><Relationship Id="rId4" Type="http://schemas.openxmlformats.org/officeDocument/2006/relationships/oleObject" Target="../embeddings/oleObject92.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vmlDrawing" Target="../drawings/vmlDrawing113.vml"/><Relationship Id="rId5" Type="http://schemas.openxmlformats.org/officeDocument/2006/relationships/image" Target="../media/image6.emf"/><Relationship Id="rId4" Type="http://schemas.openxmlformats.org/officeDocument/2006/relationships/oleObject" Target="../embeddings/oleObject92.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5.xml"/><Relationship Id="rId1" Type="http://schemas.openxmlformats.org/officeDocument/2006/relationships/vmlDrawing" Target="../drawings/vmlDrawing114.vml"/><Relationship Id="rId5" Type="http://schemas.openxmlformats.org/officeDocument/2006/relationships/image" Target="../media/image8.emf"/><Relationship Id="rId4" Type="http://schemas.openxmlformats.org/officeDocument/2006/relationships/oleObject" Target="../embeddings/oleObject91.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svg"/><Relationship Id="rId2" Type="http://schemas.openxmlformats.org/officeDocument/2006/relationships/tags" Target="../tags/tag116.xml"/><Relationship Id="rId1" Type="http://schemas.openxmlformats.org/officeDocument/2006/relationships/vmlDrawing" Target="../drawings/vmlDrawing115.vml"/><Relationship Id="rId6" Type="http://schemas.openxmlformats.org/officeDocument/2006/relationships/image" Target="../media/image2.png"/><Relationship Id="rId5" Type="http://schemas.openxmlformats.org/officeDocument/2006/relationships/image" Target="../media/image16.emf"/><Relationship Id="rId4" Type="http://schemas.openxmlformats.org/officeDocument/2006/relationships/oleObject" Target="../embeddings/oleObject93.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117.xml"/><Relationship Id="rId1" Type="http://schemas.openxmlformats.org/officeDocument/2006/relationships/vmlDrawing" Target="../drawings/vmlDrawing116.vml"/><Relationship Id="rId6" Type="http://schemas.openxmlformats.org/officeDocument/2006/relationships/image" Target="../media/image10.png"/><Relationship Id="rId5" Type="http://schemas.openxmlformats.org/officeDocument/2006/relationships/image" Target="../media/image16.emf"/><Relationship Id="rId4" Type="http://schemas.openxmlformats.org/officeDocument/2006/relationships/oleObject" Target="../embeddings/oleObject94.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svg"/><Relationship Id="rId2" Type="http://schemas.openxmlformats.org/officeDocument/2006/relationships/tags" Target="../tags/tag118.xml"/><Relationship Id="rId1" Type="http://schemas.openxmlformats.org/officeDocument/2006/relationships/vmlDrawing" Target="../drawings/vmlDrawing117.vml"/><Relationship Id="rId6" Type="http://schemas.openxmlformats.org/officeDocument/2006/relationships/image" Target="../media/image2.png"/><Relationship Id="rId5" Type="http://schemas.openxmlformats.org/officeDocument/2006/relationships/image" Target="../media/image16.emf"/><Relationship Id="rId4" Type="http://schemas.openxmlformats.org/officeDocument/2006/relationships/oleObject" Target="../embeddings/oleObject95.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119.xml"/><Relationship Id="rId1" Type="http://schemas.openxmlformats.org/officeDocument/2006/relationships/vmlDrawing" Target="../drawings/vmlDrawing118.vml"/><Relationship Id="rId6" Type="http://schemas.openxmlformats.org/officeDocument/2006/relationships/image" Target="../media/image10.png"/><Relationship Id="rId5" Type="http://schemas.openxmlformats.org/officeDocument/2006/relationships/image" Target="../media/image16.emf"/><Relationship Id="rId4" Type="http://schemas.openxmlformats.org/officeDocument/2006/relationships/oleObject" Target="../embeddings/oleObject96.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5.emf"/><Relationship Id="rId5" Type="http://schemas.openxmlformats.org/officeDocument/2006/relationships/oleObject" Target="../embeddings/oleObject12.bin"/><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5.emf"/><Relationship Id="rId4" Type="http://schemas.openxmlformats.org/officeDocument/2006/relationships/oleObject" Target="../embeddings/oleObject12.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4.emf"/><Relationship Id="rId4" Type="http://schemas.openxmlformats.org/officeDocument/2006/relationships/oleObject" Target="../embeddings/oleObject13.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4.emf"/><Relationship Id="rId4" Type="http://schemas.openxmlformats.org/officeDocument/2006/relationships/oleObject" Target="../embeddings/oleObject14.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5.emf"/><Relationship Id="rId4" Type="http://schemas.openxmlformats.org/officeDocument/2006/relationships/oleObject" Target="../embeddings/oleObject15.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5.emf"/><Relationship Id="rId4" Type="http://schemas.openxmlformats.org/officeDocument/2006/relationships/oleObject" Target="../embeddings/oleObject16.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5.emf"/><Relationship Id="rId4" Type="http://schemas.openxmlformats.org/officeDocument/2006/relationships/oleObject" Target="../embeddings/oleObject17.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5.emf"/><Relationship Id="rId4" Type="http://schemas.openxmlformats.org/officeDocument/2006/relationships/oleObject" Target="../embeddings/oleObject18.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8.emf"/><Relationship Id="rId4" Type="http://schemas.openxmlformats.org/officeDocument/2006/relationships/oleObject" Target="../embeddings/oleObject19.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sv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20.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svg"/><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oleObject" Target="../embeddings/oleObject20.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svg"/><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oleObject" Target="../embeddings/oleObject21.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svg"/><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22.bin"/></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9.emf"/><Relationship Id="rId5" Type="http://schemas.openxmlformats.org/officeDocument/2006/relationships/oleObject" Target="../embeddings/oleObject23.bin"/><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svg"/><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oleObject" Target="../embeddings/oleObject24.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svg"/><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25.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9.emf"/><Relationship Id="rId5" Type="http://schemas.openxmlformats.org/officeDocument/2006/relationships/oleObject" Target="../embeddings/oleObject26.bin"/><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8.emf"/><Relationship Id="rId4" Type="http://schemas.openxmlformats.org/officeDocument/2006/relationships/oleObject" Target="../embeddings/oleObject27.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svg"/><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oleObject" Target="../embeddings/oleObject28.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svg"/><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29.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4.emf"/><Relationship Id="rId4" Type="http://schemas.openxmlformats.org/officeDocument/2006/relationships/oleObject" Target="../embeddings/oleObject31.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4.emf"/><Relationship Id="rId4" Type="http://schemas.openxmlformats.org/officeDocument/2006/relationships/oleObject" Target="../embeddings/oleObject3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2.emf"/><Relationship Id="rId4" Type="http://schemas.openxmlformats.org/officeDocument/2006/relationships/oleObject" Target="../embeddings/oleObject33.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2.emf"/><Relationship Id="rId4" Type="http://schemas.openxmlformats.org/officeDocument/2006/relationships/oleObject" Target="../embeddings/oleObject3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5.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12.emf"/><Relationship Id="rId5" Type="http://schemas.openxmlformats.org/officeDocument/2006/relationships/oleObject" Target="../embeddings/oleObject35.bin"/><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3.emf"/><Relationship Id="rId4" Type="http://schemas.openxmlformats.org/officeDocument/2006/relationships/oleObject" Target="../embeddings/oleObject36.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4.emf"/><Relationship Id="rId4" Type="http://schemas.openxmlformats.org/officeDocument/2006/relationships/oleObject" Target="../embeddings/oleObject37.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vmlDrawing" Target="../drawings/vmlDrawing43.vml"/><Relationship Id="rId5" Type="http://schemas.openxmlformats.org/officeDocument/2006/relationships/image" Target="../media/image14.emf"/><Relationship Id="rId4" Type="http://schemas.openxmlformats.org/officeDocument/2006/relationships/oleObject" Target="../embeddings/oleObject38.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media/image14.emf"/><Relationship Id="rId4" Type="http://schemas.openxmlformats.org/officeDocument/2006/relationships/oleObject" Target="../embeddings/oleObject39.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vmlDrawing" Target="../drawings/vmlDrawing45.vml"/><Relationship Id="rId5" Type="http://schemas.openxmlformats.org/officeDocument/2006/relationships/image" Target="../media/image14.emf"/><Relationship Id="rId4" Type="http://schemas.openxmlformats.org/officeDocument/2006/relationships/oleObject" Target="../embeddings/oleObject40.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vmlDrawing" Target="../drawings/vmlDrawing46.vml"/><Relationship Id="rId5" Type="http://schemas.openxmlformats.org/officeDocument/2006/relationships/image" Target="../media/image14.emf"/><Relationship Id="rId4" Type="http://schemas.openxmlformats.org/officeDocument/2006/relationships/oleObject" Target="../embeddings/oleObject40.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3.emf"/><Relationship Id="rId4" Type="http://schemas.openxmlformats.org/officeDocument/2006/relationships/oleObject" Target="../embeddings/oleObject36.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5.emf"/><Relationship Id="rId4" Type="http://schemas.openxmlformats.org/officeDocument/2006/relationships/oleObject" Target="../embeddings/oleObject41.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5.emf"/><Relationship Id="rId4" Type="http://schemas.openxmlformats.org/officeDocument/2006/relationships/oleObject" Target="../embeddings/oleObject42.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5.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8.emf"/><Relationship Id="rId4" Type="http://schemas.openxmlformats.org/officeDocument/2006/relationships/oleObject" Target="../embeddings/oleObject43.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8.emf"/><Relationship Id="rId4" Type="http://schemas.openxmlformats.org/officeDocument/2006/relationships/oleObject" Target="../embeddings/oleObject43.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svg"/><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image" Target="../media/image2.png"/><Relationship Id="rId5" Type="http://schemas.openxmlformats.org/officeDocument/2006/relationships/image" Target="../media/image16.emf"/><Relationship Id="rId4" Type="http://schemas.openxmlformats.org/officeDocument/2006/relationships/oleObject" Target="../embeddings/oleObject45.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svg"/><Relationship Id="rId2" Type="http://schemas.openxmlformats.org/officeDocument/2006/relationships/tags" Target="../tags/tag58.xml"/><Relationship Id="rId1" Type="http://schemas.openxmlformats.org/officeDocument/2006/relationships/vmlDrawing" Target="../drawings/vmlDrawing57.vml"/><Relationship Id="rId6" Type="http://schemas.openxmlformats.org/officeDocument/2006/relationships/image" Target="../media/image10.png"/><Relationship Id="rId5" Type="http://schemas.openxmlformats.org/officeDocument/2006/relationships/image" Target="../media/image16.emf"/><Relationship Id="rId4" Type="http://schemas.openxmlformats.org/officeDocument/2006/relationships/oleObject" Target="../embeddings/oleObject46.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svg"/><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2.png"/><Relationship Id="rId5" Type="http://schemas.openxmlformats.org/officeDocument/2006/relationships/image" Target="../media/image16.emf"/><Relationship Id="rId4" Type="http://schemas.openxmlformats.org/officeDocument/2006/relationships/oleObject" Target="../embeddings/oleObject47.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svg"/><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image" Target="../media/image10.png"/><Relationship Id="rId5" Type="http://schemas.openxmlformats.org/officeDocument/2006/relationships/image" Target="../media/image16.emf"/><Relationship Id="rId4" Type="http://schemas.openxmlformats.org/officeDocument/2006/relationships/oleObject" Target="../embeddings/oleObject48.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5.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3.emf"/><Relationship Id="rId4" Type="http://schemas.openxmlformats.org/officeDocument/2006/relationships/oleObject" Target="../embeddings/oleObject50.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4.emf"/><Relationship Id="rId4" Type="http://schemas.openxmlformats.org/officeDocument/2006/relationships/oleObject" Target="../embeddings/oleObject51.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vmlDrawing" Target="../drawings/vmlDrawing63.vml"/><Relationship Id="rId5" Type="http://schemas.openxmlformats.org/officeDocument/2006/relationships/image" Target="../media/image5.emf"/><Relationship Id="rId4" Type="http://schemas.openxmlformats.org/officeDocument/2006/relationships/oleObject" Target="../embeddings/oleObject52.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5.emf"/><Relationship Id="rId4" Type="http://schemas.openxmlformats.org/officeDocument/2006/relationships/oleObject" Target="../embeddings/oleObject53.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5.emf"/><Relationship Id="rId4" Type="http://schemas.openxmlformats.org/officeDocument/2006/relationships/oleObject" Target="../embeddings/oleObject54.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5.emf"/><Relationship Id="rId4" Type="http://schemas.openxmlformats.org/officeDocument/2006/relationships/oleObject" Target="../embeddings/oleObject55.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5.emf"/><Relationship Id="rId4" Type="http://schemas.openxmlformats.org/officeDocument/2006/relationships/oleObject" Target="../embeddings/oleObject56.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5.emf"/><Relationship Id="rId4" Type="http://schemas.openxmlformats.org/officeDocument/2006/relationships/oleObject" Target="../embeddings/oleObject57.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6.emf"/><Relationship Id="rId4" Type="http://schemas.openxmlformats.org/officeDocument/2006/relationships/oleObject" Target="../embeddings/oleObject58.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5.emf"/><Relationship Id="rId4" Type="http://schemas.openxmlformats.org/officeDocument/2006/relationships/oleObject" Target="../embeddings/oleObject59.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5.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5.emf"/><Relationship Id="rId4" Type="http://schemas.openxmlformats.org/officeDocument/2006/relationships/oleObject" Target="../embeddings/oleObject60.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3.xml"/><Relationship Id="rId1" Type="http://schemas.openxmlformats.org/officeDocument/2006/relationships/vmlDrawing" Target="../drawings/vmlDrawing72.vml"/><Relationship Id="rId6" Type="http://schemas.openxmlformats.org/officeDocument/2006/relationships/image" Target="../media/image5.emf"/><Relationship Id="rId5" Type="http://schemas.openxmlformats.org/officeDocument/2006/relationships/oleObject" Target="../embeddings/oleObject60.bin"/><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4.xml"/><Relationship Id="rId1" Type="http://schemas.openxmlformats.org/officeDocument/2006/relationships/vmlDrawing" Target="../drawings/vmlDrawing73.vml"/><Relationship Id="rId5" Type="http://schemas.openxmlformats.org/officeDocument/2006/relationships/image" Target="../media/image5.emf"/><Relationship Id="rId4" Type="http://schemas.openxmlformats.org/officeDocument/2006/relationships/oleObject" Target="../embeddings/oleObject60.bin"/></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vmlDrawing" Target="../drawings/vmlDrawing74.vml"/><Relationship Id="rId5" Type="http://schemas.openxmlformats.org/officeDocument/2006/relationships/image" Target="../media/image3.emf"/><Relationship Id="rId4" Type="http://schemas.openxmlformats.org/officeDocument/2006/relationships/oleObject" Target="../embeddings/oleObject50.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4.emf"/><Relationship Id="rId4" Type="http://schemas.openxmlformats.org/officeDocument/2006/relationships/oleObject" Target="../embeddings/oleObject61.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vmlDrawing" Target="../drawings/vmlDrawing76.vml"/><Relationship Id="rId5" Type="http://schemas.openxmlformats.org/officeDocument/2006/relationships/image" Target="../media/image4.emf"/><Relationship Id="rId4" Type="http://schemas.openxmlformats.org/officeDocument/2006/relationships/oleObject" Target="../embeddings/oleObject62.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8.xml"/><Relationship Id="rId1" Type="http://schemas.openxmlformats.org/officeDocument/2006/relationships/vmlDrawing" Target="../drawings/vmlDrawing77.vml"/><Relationship Id="rId5" Type="http://schemas.openxmlformats.org/officeDocument/2006/relationships/image" Target="../media/image5.emf"/><Relationship Id="rId4" Type="http://schemas.openxmlformats.org/officeDocument/2006/relationships/oleObject" Target="../embeddings/oleObject63.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vmlDrawing" Target="../drawings/vmlDrawing78.vml"/><Relationship Id="rId5" Type="http://schemas.openxmlformats.org/officeDocument/2006/relationships/image" Target="../media/image5.emf"/><Relationship Id="rId4" Type="http://schemas.openxmlformats.org/officeDocument/2006/relationships/oleObject" Target="../embeddings/oleObject64.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5.emf"/><Relationship Id="rId4" Type="http://schemas.openxmlformats.org/officeDocument/2006/relationships/oleObject" Target="../embeddings/oleObject65.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5.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vmlDrawing" Target="../drawings/vmlDrawing80.vml"/><Relationship Id="rId5" Type="http://schemas.openxmlformats.org/officeDocument/2006/relationships/image" Target="../media/image5.emf"/><Relationship Id="rId4" Type="http://schemas.openxmlformats.org/officeDocument/2006/relationships/oleObject" Target="../embeddings/oleObject6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8.emf"/><Relationship Id="rId4" Type="http://schemas.openxmlformats.org/officeDocument/2006/relationships/oleObject" Target="../embeddings/oleObject67.bin"/></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83.xml"/><Relationship Id="rId1" Type="http://schemas.openxmlformats.org/officeDocument/2006/relationships/vmlDrawing" Target="../drawings/vmlDrawing82.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68.bin"/></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Master" Target="../slideMasters/slideMaster2.xml"/><Relationship Id="rId7" Type="http://schemas.openxmlformats.org/officeDocument/2006/relationships/image" Target="../media/image3.svg"/><Relationship Id="rId2" Type="http://schemas.openxmlformats.org/officeDocument/2006/relationships/tags" Target="../tags/tag84.xml"/><Relationship Id="rId1" Type="http://schemas.openxmlformats.org/officeDocument/2006/relationships/vmlDrawing" Target="../drawings/vmlDrawing83.v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oleObject" Target="../embeddings/oleObject68.bin"/></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Master" Target="../slideMasters/slideMaster2.xml"/><Relationship Id="rId7" Type="http://schemas.openxmlformats.org/officeDocument/2006/relationships/image" Target="../media/image3.svg"/><Relationship Id="rId2" Type="http://schemas.openxmlformats.org/officeDocument/2006/relationships/tags" Target="../tags/tag85.xml"/><Relationship Id="rId1" Type="http://schemas.openxmlformats.org/officeDocument/2006/relationships/vmlDrawing" Target="../drawings/vmlDrawing84.v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oleObject" Target="../embeddings/oleObject69.bin"/></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86.xml"/><Relationship Id="rId1" Type="http://schemas.openxmlformats.org/officeDocument/2006/relationships/vmlDrawing" Target="../drawings/vmlDrawing85.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70.bin"/></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Master" Target="../slideMasters/slideMaster2.xml"/><Relationship Id="rId7" Type="http://schemas.openxmlformats.org/officeDocument/2006/relationships/image" Target="../media/image10.png"/><Relationship Id="rId2" Type="http://schemas.openxmlformats.org/officeDocument/2006/relationships/tags" Target="../tags/tag87.xml"/><Relationship Id="rId1" Type="http://schemas.openxmlformats.org/officeDocument/2006/relationships/vmlDrawing" Target="../drawings/vmlDrawing86.vml"/><Relationship Id="rId6" Type="http://schemas.openxmlformats.org/officeDocument/2006/relationships/image" Target="../media/image9.emf"/><Relationship Id="rId5" Type="http://schemas.openxmlformats.org/officeDocument/2006/relationships/oleObject" Target="../embeddings/oleObject71.bin"/><Relationship Id="rId4" Type="http://schemas.openxmlformats.org/officeDocument/2006/relationships/image" Target="../media/image11.png"/><Relationship Id="rId9" Type="http://schemas.openxmlformats.org/officeDocument/2006/relationships/image" Target="../media/image17.emf"/></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Master" Target="../slideMasters/slideMaster2.xml"/><Relationship Id="rId7" Type="http://schemas.openxmlformats.org/officeDocument/2006/relationships/image" Target="../media/image3.svg"/><Relationship Id="rId2" Type="http://schemas.openxmlformats.org/officeDocument/2006/relationships/tags" Target="../tags/tag88.xml"/><Relationship Id="rId1" Type="http://schemas.openxmlformats.org/officeDocument/2006/relationships/vmlDrawing" Target="../drawings/vmlDrawing87.v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oleObject" Target="../embeddings/oleObject72.bin"/></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89.xml"/><Relationship Id="rId1" Type="http://schemas.openxmlformats.org/officeDocument/2006/relationships/vmlDrawing" Target="../drawings/vmlDrawing88.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73.bin"/></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Master" Target="../slideMasters/slideMaster2.xml"/><Relationship Id="rId7" Type="http://schemas.openxmlformats.org/officeDocument/2006/relationships/image" Target="../media/image10.png"/><Relationship Id="rId2" Type="http://schemas.openxmlformats.org/officeDocument/2006/relationships/tags" Target="../tags/tag90.xml"/><Relationship Id="rId1" Type="http://schemas.openxmlformats.org/officeDocument/2006/relationships/vmlDrawing" Target="../drawings/vmlDrawing89.vml"/><Relationship Id="rId6" Type="http://schemas.openxmlformats.org/officeDocument/2006/relationships/image" Target="../media/image9.emf"/><Relationship Id="rId5" Type="http://schemas.openxmlformats.org/officeDocument/2006/relationships/oleObject" Target="../embeddings/oleObject74.bin"/><Relationship Id="rId4" Type="http://schemas.openxmlformats.org/officeDocument/2006/relationships/image" Target="../media/image11.png"/><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6.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8.emf"/><Relationship Id="rId4" Type="http://schemas.openxmlformats.org/officeDocument/2006/relationships/oleObject" Target="../embeddings/oleObject75.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svg"/><Relationship Id="rId2" Type="http://schemas.openxmlformats.org/officeDocument/2006/relationships/tags" Target="../tags/tag92.xml"/><Relationship Id="rId1" Type="http://schemas.openxmlformats.org/officeDocument/2006/relationships/vmlDrawing" Target="../drawings/vmlDrawing91.v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oleObject" Target="../embeddings/oleObject76.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2.svg"/><Relationship Id="rId2" Type="http://schemas.openxmlformats.org/officeDocument/2006/relationships/tags" Target="../tags/tag93.xml"/><Relationship Id="rId1" Type="http://schemas.openxmlformats.org/officeDocument/2006/relationships/vmlDrawing" Target="../drawings/vmlDrawing92.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77.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4.xml"/><Relationship Id="rId1" Type="http://schemas.openxmlformats.org/officeDocument/2006/relationships/vmlDrawing" Target="../drawings/vmlDrawing93.vml"/><Relationship Id="rId5" Type="http://schemas.openxmlformats.org/officeDocument/2006/relationships/image" Target="../media/image3.emf"/><Relationship Id="rId4" Type="http://schemas.openxmlformats.org/officeDocument/2006/relationships/oleObject" Target="../embeddings/oleObject78.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vmlDrawing" Target="../drawings/vmlDrawing94.vml"/><Relationship Id="rId5" Type="http://schemas.openxmlformats.org/officeDocument/2006/relationships/image" Target="../media/image4.emf"/><Relationship Id="rId4" Type="http://schemas.openxmlformats.org/officeDocument/2006/relationships/oleObject" Target="../embeddings/oleObject79.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vmlDrawing" Target="../drawings/vmlDrawing95.vml"/><Relationship Id="rId5" Type="http://schemas.openxmlformats.org/officeDocument/2006/relationships/image" Target="../media/image4.emf"/><Relationship Id="rId4" Type="http://schemas.openxmlformats.org/officeDocument/2006/relationships/oleObject" Target="../embeddings/oleObject80.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vmlDrawing" Target="../drawings/vmlDrawing96.vml"/><Relationship Id="rId5" Type="http://schemas.openxmlformats.org/officeDocument/2006/relationships/image" Target="../media/image3.emf"/><Relationship Id="rId4" Type="http://schemas.openxmlformats.org/officeDocument/2006/relationships/oleObject" Target="../embeddings/oleObject78.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8.xml"/><Relationship Id="rId1" Type="http://schemas.openxmlformats.org/officeDocument/2006/relationships/vmlDrawing" Target="../drawings/vmlDrawing97.vml"/><Relationship Id="rId5" Type="http://schemas.openxmlformats.org/officeDocument/2006/relationships/image" Target="../media/image12.emf"/><Relationship Id="rId4" Type="http://schemas.openxmlformats.org/officeDocument/2006/relationships/oleObject" Target="../embeddings/oleObject81.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9.xml"/><Relationship Id="rId1" Type="http://schemas.openxmlformats.org/officeDocument/2006/relationships/vmlDrawing" Target="../drawings/vmlDrawing98.vml"/><Relationship Id="rId5" Type="http://schemas.openxmlformats.org/officeDocument/2006/relationships/image" Target="../media/image12.emf"/><Relationship Id="rId4" Type="http://schemas.openxmlformats.org/officeDocument/2006/relationships/oleObject" Target="../embeddings/oleObject82.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0.xml"/><Relationship Id="rId1" Type="http://schemas.openxmlformats.org/officeDocument/2006/relationships/vmlDrawing" Target="../drawings/vmlDrawing99.vml"/><Relationship Id="rId6" Type="http://schemas.openxmlformats.org/officeDocument/2006/relationships/image" Target="../media/image12.emf"/><Relationship Id="rId5" Type="http://schemas.openxmlformats.org/officeDocument/2006/relationships/oleObject" Target="../embeddings/oleObject83.bin"/><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ntent">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7308"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2505671"/>
            <a:ext cx="8423034" cy="184665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a:t>
            </a:r>
          </a:p>
        </p:txBody>
      </p:sp>
    </p:spTree>
    <p:extLst>
      <p:ext uri="{BB962C8B-B14F-4D97-AF65-F5344CB8AC3E}">
        <p14:creationId xmlns:p14="http://schemas.microsoft.com/office/powerpoint/2010/main" val="264698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1794897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568"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7" name="Freeform 16">
            <a:extLst>
              <a:ext uri="{FF2B5EF4-FFF2-40B4-BE49-F238E27FC236}">
                <a16:creationId xmlns:a16="http://schemas.microsoft.com/office/drawing/2014/main" id="{87B98418-DB22-7247-B4EF-AF4390CDCA0E}"/>
              </a:ext>
            </a:extLst>
          </p:cNvPr>
          <p:cNvSpPr/>
          <p:nvPr/>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B3B1839-746D-0040-B4BF-DEAD14769839}"/>
              </a:ext>
            </a:extLst>
          </p:cNvPr>
          <p:cNvSpPr>
            <a:spLocks noGrp="1"/>
          </p:cNvSpPr>
          <p:nvPr>
            <p:ph type="title" hasCustomPrompt="1"/>
          </p:nvPr>
        </p:nvSpPr>
        <p:spPr>
          <a:xfrm>
            <a:off x="457201" y="355601"/>
            <a:ext cx="5524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7" y="806807"/>
            <a:ext cx="54959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6"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5495925" cy="45166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035549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BIOS + PRESENT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9270"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1582341"/>
            <a:ext cx="7870744"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Bios</a:t>
            </a:r>
            <a:r>
              <a:rPr lang="en-US" sz="12000" b="1" i="0" baseline="0" dirty="0">
                <a:solidFill>
                  <a:schemeClr val="bg1"/>
                </a:solidFill>
                <a:latin typeface="Arial" panose="020B0604020202020204" pitchFamily="34" charset="0"/>
                <a:cs typeface="Arial" panose="020B0604020202020204" pitchFamily="34" charset="0"/>
              </a:rPr>
              <a:t> + </a:t>
            </a:r>
          </a:p>
          <a:p>
            <a:pPr algn="l"/>
            <a:r>
              <a:rPr lang="en-US" sz="12000" b="1" i="0" baseline="0" dirty="0">
                <a:solidFill>
                  <a:schemeClr val="bg1"/>
                </a:solidFill>
                <a:latin typeface="Arial" panose="020B0604020202020204" pitchFamily="34" charset="0"/>
                <a:cs typeface="Arial" panose="020B0604020202020204" pitchFamily="34" charset="0"/>
              </a:rPr>
              <a:t>presenters</a:t>
            </a:r>
            <a:endParaRPr lang="en-US" sz="1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4192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 Squa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0294"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3578224" cy="357822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1" name="Subtitle 2">
            <a:extLst>
              <a:ext uri="{FF2B5EF4-FFF2-40B4-BE49-F238E27FC236}">
                <a16:creationId xmlns:a16="http://schemas.microsoft.com/office/drawing/2014/main" id="{8FB48F80-0958-024B-9A43-F726B5006EF6}"/>
              </a:ext>
            </a:extLst>
          </p:cNvPr>
          <p:cNvSpPr>
            <a:spLocks noGrp="1"/>
          </p:cNvSpPr>
          <p:nvPr>
            <p:ph type="subTitle" idx="1" hasCustomPrompt="1"/>
          </p:nvPr>
        </p:nvSpPr>
        <p:spPr>
          <a:xfrm>
            <a:off x="4312994" y="1557463"/>
            <a:ext cx="7396407" cy="318476"/>
          </a:xfrm>
        </p:spPr>
        <p:txBody>
          <a:bodyPr anchor="t"/>
          <a:lstStyle>
            <a:lvl1pPr marL="0" indent="0" algn="l">
              <a:spcBef>
                <a:spcPts val="0"/>
              </a:spcBef>
              <a:spcAft>
                <a:spcPts val="0"/>
              </a:spcAft>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12994" y="2308118"/>
            <a:ext cx="7396406" cy="3813282"/>
          </a:xfrm>
        </p:spPr>
        <p:txBody>
          <a:bodyPr/>
          <a:lstStyle>
            <a:lvl1pPr>
              <a:defRPr sz="1500"/>
            </a:lvl1pPr>
            <a:lvl2pPr>
              <a:spcBef>
                <a:spcPts val="600"/>
              </a:spcBef>
              <a:defRPr sz="1500"/>
            </a:lvl2pPr>
            <a:lvl3pPr>
              <a:defRPr sz="1500"/>
            </a:lvl3pPr>
            <a:lvl4pPr>
              <a:defRPr sz="1500"/>
            </a:lvl4pPr>
            <a:lvl5pPr>
              <a:defRPr sz="1500"/>
            </a:lvl5pPr>
            <a:lvl6pPr>
              <a:defRPr/>
            </a:lvl6pPr>
            <a:lvl7pPr>
              <a:defRPr/>
            </a:lvl7pPr>
            <a:lvl8pPr>
              <a:defRPr/>
            </a:lvl8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12995" y="1875118"/>
            <a:ext cx="7396406"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9" name="Title 1">
            <a:extLst>
              <a:ext uri="{FF2B5EF4-FFF2-40B4-BE49-F238E27FC236}">
                <a16:creationId xmlns:a16="http://schemas.microsoft.com/office/drawing/2014/main" id="{07528AAB-5505-3B4E-8BF6-F6444612DEDF}"/>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D0AFCE9C-2323-C542-8AB3-51D29AAD0400}"/>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6095866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1318"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F1E2AC-3027-3048-8FE1-F9832E4FA9E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6" name="Text Placeholder 3">
            <a:extLst>
              <a:ext uri="{FF2B5EF4-FFF2-40B4-BE49-F238E27FC236}">
                <a16:creationId xmlns:a16="http://schemas.microsoft.com/office/drawing/2014/main" id="{478E7F30-C13D-CC4E-B648-9CE1EDF3C6B8}"/>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17381" y="1620838"/>
            <a:ext cx="166931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6226174"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6226176" y="4319152"/>
            <a:ext cx="54959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6226174"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5495922" cy="1802248"/>
          </a:xfrm>
        </p:spPr>
        <p:txBody>
          <a:bodyPr/>
          <a:lstStyle>
            <a:lvl1pPr>
              <a:defRPr sz="1500"/>
            </a:lvl1pPr>
            <a:lvl2pPr>
              <a:spcBef>
                <a:spcPts val="600"/>
              </a:spcBef>
              <a:defRPr sz="1500"/>
            </a:lvl2pPr>
            <a:lvl3pPr>
              <a:defRPr sz="1500"/>
            </a:lvl3pPr>
            <a:lvl4pPr>
              <a:defRPr sz="1500"/>
            </a:lvl4pPr>
            <a:lvl5pPr>
              <a:defRPr sz="1500"/>
            </a:lvl5pPr>
          </a:lstStyle>
          <a:p>
            <a:pPr lvl="0"/>
            <a:r>
              <a:rPr lang="en-US"/>
              <a:t>Edit Master text styles</a:t>
            </a:r>
          </a:p>
          <a:p>
            <a:pPr lvl="1"/>
            <a:r>
              <a:rPr lang="en-US"/>
              <a:t>Second level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14905099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2342"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4308478" y="1620838"/>
            <a:ext cx="1673222" cy="1704974"/>
          </a:xfrm>
          <a:prstGeom prst="rect">
            <a:avLst/>
          </a:prstGeom>
          <a:solidFill>
            <a:srgbClr val="F0F0F0"/>
          </a:solidFill>
        </p:spPr>
        <p:txBody>
          <a:bodyPr/>
          <a:lstStyle>
            <a:lvl1pPr marL="0" marR="0" indent="0" algn="l" defTabSz="457200" rtl="0" eaLnBrk="1" fontAlgn="auto" latinLnBrk="0" hangingPunct="1">
              <a:lnSpc>
                <a:spcPct val="100000"/>
              </a:lnSpc>
              <a:spcBef>
                <a:spcPts val="1200"/>
              </a:spcBef>
              <a:spcAft>
                <a:spcPts val="600"/>
              </a:spcAft>
              <a:buClrTx/>
              <a:buSzTx/>
              <a:buFont typeface="Arial"/>
              <a:buNone/>
              <a:tabLst/>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4305301" y="3548674"/>
            <a:ext cx="3581400"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357822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05303" y="4319152"/>
            <a:ext cx="3581399"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05301" y="3866329"/>
            <a:ext cx="3581400" cy="318476"/>
          </a:xfrm>
        </p:spPr>
        <p:txBody>
          <a:bodyPr/>
          <a:lstStyle>
            <a:lvl1pPr marL="0" indent="0">
              <a:spcBef>
                <a:spcPts val="0"/>
              </a:spcBef>
              <a:spcAft>
                <a:spcPts val="0"/>
              </a:spcAft>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35782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US"/>
              <a:t>Edit Master text styles</a:t>
            </a:r>
          </a:p>
          <a:p>
            <a:pPr lvl="1"/>
            <a:r>
              <a:rPr lang="en-US"/>
              <a:t>Second level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357822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AC0CDF27-1ADD-8342-879D-707AFEFCFEF8}"/>
              </a:ext>
            </a:extLst>
          </p:cNvPr>
          <p:cNvSpPr>
            <a:spLocks noGrp="1"/>
          </p:cNvSpPr>
          <p:nvPr>
            <p:ph type="body" sz="half" idx="18" hasCustomPrompt="1"/>
          </p:nvPr>
        </p:nvSpPr>
        <p:spPr>
          <a:xfrm>
            <a:off x="8130667" y="3548674"/>
            <a:ext cx="357873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13">
            <a:extLst>
              <a:ext uri="{FF2B5EF4-FFF2-40B4-BE49-F238E27FC236}">
                <a16:creationId xmlns:a16="http://schemas.microsoft.com/office/drawing/2014/main" id="{E53B07F7-1C0A-6047-A541-C601FCBCE8EF}"/>
              </a:ext>
            </a:extLst>
          </p:cNvPr>
          <p:cNvSpPr>
            <a:spLocks noGrp="1"/>
          </p:cNvSpPr>
          <p:nvPr>
            <p:ph type="body" sz="quarter" idx="19"/>
          </p:nvPr>
        </p:nvSpPr>
        <p:spPr>
          <a:xfrm>
            <a:off x="8130670" y="4319152"/>
            <a:ext cx="3578732"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US"/>
              <a:t>Edit Master text styles</a:t>
            </a:r>
          </a:p>
          <a:p>
            <a:pPr lvl="1"/>
            <a:r>
              <a:rPr lang="en-US"/>
              <a:t>Second level</a:t>
            </a:r>
          </a:p>
        </p:txBody>
      </p:sp>
      <p:sp>
        <p:nvSpPr>
          <p:cNvPr id="23" name="Text Placeholder 3">
            <a:extLst>
              <a:ext uri="{FF2B5EF4-FFF2-40B4-BE49-F238E27FC236}">
                <a16:creationId xmlns:a16="http://schemas.microsoft.com/office/drawing/2014/main" id="{94746E12-3EC2-5141-8C5F-4B4265F409C4}"/>
              </a:ext>
            </a:extLst>
          </p:cNvPr>
          <p:cNvSpPr>
            <a:spLocks noGrp="1"/>
          </p:cNvSpPr>
          <p:nvPr>
            <p:ph type="body" sz="half" idx="20" hasCustomPrompt="1"/>
          </p:nvPr>
        </p:nvSpPr>
        <p:spPr>
          <a:xfrm>
            <a:off x="8130667" y="3866329"/>
            <a:ext cx="357873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4" name="Picture Placeholder 9">
            <a:extLst>
              <a:ext uri="{FF2B5EF4-FFF2-40B4-BE49-F238E27FC236}">
                <a16:creationId xmlns:a16="http://schemas.microsoft.com/office/drawing/2014/main" id="{FF57ADCE-A8E0-014E-9057-FA914AC44AB6}"/>
              </a:ext>
            </a:extLst>
          </p:cNvPr>
          <p:cNvSpPr>
            <a:spLocks noGrp="1" noChangeAspect="1"/>
          </p:cNvSpPr>
          <p:nvPr>
            <p:ph type="pic" sz="quarter" idx="21" hasCustomPrompt="1"/>
          </p:nvPr>
        </p:nvSpPr>
        <p:spPr>
          <a:xfrm>
            <a:off x="8128001" y="1620838"/>
            <a:ext cx="167639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5" name="Title 1">
            <a:extLst>
              <a:ext uri="{FF2B5EF4-FFF2-40B4-BE49-F238E27FC236}">
                <a16:creationId xmlns:a16="http://schemas.microsoft.com/office/drawing/2014/main" id="{1A557E69-B948-EE4F-8D3C-094A819B91FC}"/>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26" name="Text Placeholder 3">
            <a:extLst>
              <a:ext uri="{FF2B5EF4-FFF2-40B4-BE49-F238E27FC236}">
                <a16:creationId xmlns:a16="http://schemas.microsoft.com/office/drawing/2014/main" id="{E15F6C54-7BEE-0A47-9C13-2AD0DEE8A17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10896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4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3366"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26173" y="1620838"/>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8127999" y="3800320"/>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2387599" y="3800320"/>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hasCustomPrompt="1"/>
          </p:nvPr>
        </p:nvSpPr>
        <p:spPr>
          <a:xfrm>
            <a:off x="8128001" y="4502460"/>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8127999" y="4117975"/>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hasCustomPrompt="1"/>
          </p:nvPr>
        </p:nvSpPr>
        <p:spPr>
          <a:xfrm>
            <a:off x="2387601" y="4502460"/>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2387599" y="4117975"/>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5F7713A0-A151-AC43-ADBC-57561531851D}"/>
              </a:ext>
            </a:extLst>
          </p:cNvPr>
          <p:cNvSpPr>
            <a:spLocks noGrp="1"/>
          </p:cNvSpPr>
          <p:nvPr>
            <p:ph type="body" sz="half" idx="18" hasCustomPrompt="1"/>
          </p:nvPr>
        </p:nvSpPr>
        <p:spPr>
          <a:xfrm>
            <a:off x="8127999" y="1564115"/>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2387599" y="1564115"/>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3" name="Text Placeholder 13">
            <a:extLst>
              <a:ext uri="{FF2B5EF4-FFF2-40B4-BE49-F238E27FC236}">
                <a16:creationId xmlns:a16="http://schemas.microsoft.com/office/drawing/2014/main" id="{A71029AB-D37D-2644-A741-0C081A0EFD23}"/>
              </a:ext>
            </a:extLst>
          </p:cNvPr>
          <p:cNvSpPr>
            <a:spLocks noGrp="1"/>
          </p:cNvSpPr>
          <p:nvPr>
            <p:ph type="body" sz="quarter" idx="20" hasCustomPrompt="1"/>
          </p:nvPr>
        </p:nvSpPr>
        <p:spPr>
          <a:xfrm>
            <a:off x="8128001" y="2266255"/>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4" name="Text Placeholder 3">
            <a:extLst>
              <a:ext uri="{FF2B5EF4-FFF2-40B4-BE49-F238E27FC236}">
                <a16:creationId xmlns:a16="http://schemas.microsoft.com/office/drawing/2014/main" id="{C8BA4402-6CAF-594E-89D2-451CACAEAF49}"/>
              </a:ext>
            </a:extLst>
          </p:cNvPr>
          <p:cNvSpPr>
            <a:spLocks noGrp="1"/>
          </p:cNvSpPr>
          <p:nvPr>
            <p:ph type="body" sz="half" idx="21" hasCustomPrompt="1"/>
          </p:nvPr>
        </p:nvSpPr>
        <p:spPr>
          <a:xfrm>
            <a:off x="8127999" y="1881770"/>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5" name="Text Placeholder 13">
            <a:extLst>
              <a:ext uri="{FF2B5EF4-FFF2-40B4-BE49-F238E27FC236}">
                <a16:creationId xmlns:a16="http://schemas.microsoft.com/office/drawing/2014/main" id="{265C0D49-3234-5E4D-894F-6B46C7FB1261}"/>
              </a:ext>
            </a:extLst>
          </p:cNvPr>
          <p:cNvSpPr>
            <a:spLocks noGrp="1"/>
          </p:cNvSpPr>
          <p:nvPr>
            <p:ph type="body" sz="quarter" idx="22" hasCustomPrompt="1"/>
          </p:nvPr>
        </p:nvSpPr>
        <p:spPr>
          <a:xfrm>
            <a:off x="2387601" y="2266255"/>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2387599" y="1881770"/>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7" name="Picture Placeholder 9">
            <a:extLst>
              <a:ext uri="{FF2B5EF4-FFF2-40B4-BE49-F238E27FC236}">
                <a16:creationId xmlns:a16="http://schemas.microsoft.com/office/drawing/2014/main" id="{6BD28324-F3EB-BE41-9D0C-98C0D13B4016}"/>
              </a:ext>
            </a:extLst>
          </p:cNvPr>
          <p:cNvSpPr>
            <a:spLocks noGrp="1" noChangeAspect="1"/>
          </p:cNvSpPr>
          <p:nvPr>
            <p:ph type="pic" sz="quarter" idx="24" hasCustomPrompt="1"/>
          </p:nvPr>
        </p:nvSpPr>
        <p:spPr>
          <a:xfrm>
            <a:off x="485776" y="3879092"/>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8" name="Picture Placeholder 9">
            <a:extLst>
              <a:ext uri="{FF2B5EF4-FFF2-40B4-BE49-F238E27FC236}">
                <a16:creationId xmlns:a16="http://schemas.microsoft.com/office/drawing/2014/main" id="{F9D2F30B-E1C7-574E-BAC9-2FA330852737}"/>
              </a:ext>
            </a:extLst>
          </p:cNvPr>
          <p:cNvSpPr>
            <a:spLocks noGrp="1" noChangeAspect="1"/>
          </p:cNvSpPr>
          <p:nvPr>
            <p:ph type="pic" sz="quarter" idx="25" hasCustomPrompt="1"/>
          </p:nvPr>
        </p:nvSpPr>
        <p:spPr>
          <a:xfrm>
            <a:off x="6226173" y="3879092"/>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6782933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4390"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48577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48577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2"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4" hasCustomPrompt="1"/>
          </p:nvPr>
        </p:nvSpPr>
        <p:spPr>
          <a:xfrm>
            <a:off x="336105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3"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5" hasCustomPrompt="1"/>
          </p:nvPr>
        </p:nvSpPr>
        <p:spPr>
          <a:xfrm>
            <a:off x="62103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6" hasCustomPrompt="1"/>
          </p:nvPr>
        </p:nvSpPr>
        <p:spPr>
          <a:xfrm>
            <a:off x="90805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5" name="Text Placeholder 3">
            <a:extLst>
              <a:ext uri="{FF2B5EF4-FFF2-40B4-BE49-F238E27FC236}">
                <a16:creationId xmlns:a16="http://schemas.microsoft.com/office/drawing/2014/main" id="{36990999-1C86-3C4A-9E86-512FFE509F06}"/>
              </a:ext>
            </a:extLst>
          </p:cNvPr>
          <p:cNvSpPr>
            <a:spLocks noGrp="1"/>
          </p:cNvSpPr>
          <p:nvPr>
            <p:ph type="body" sz="half" idx="27" hasCustomPrompt="1"/>
          </p:nvPr>
        </p:nvSpPr>
        <p:spPr>
          <a:xfrm>
            <a:off x="33610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6" name="Text Placeholder 3">
            <a:extLst>
              <a:ext uri="{FF2B5EF4-FFF2-40B4-BE49-F238E27FC236}">
                <a16:creationId xmlns:a16="http://schemas.microsoft.com/office/drawing/2014/main" id="{0257D817-539C-DD4E-AE71-8174AB5D41C0}"/>
              </a:ext>
            </a:extLst>
          </p:cNvPr>
          <p:cNvSpPr>
            <a:spLocks noGrp="1"/>
          </p:cNvSpPr>
          <p:nvPr>
            <p:ph type="body" sz="half" idx="28" hasCustomPrompt="1"/>
          </p:nvPr>
        </p:nvSpPr>
        <p:spPr>
          <a:xfrm>
            <a:off x="33610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7" name="Text Placeholder 3">
            <a:extLst>
              <a:ext uri="{FF2B5EF4-FFF2-40B4-BE49-F238E27FC236}">
                <a16:creationId xmlns:a16="http://schemas.microsoft.com/office/drawing/2014/main" id="{36990999-1C86-3C4A-9E86-512FFE509F06}"/>
              </a:ext>
            </a:extLst>
          </p:cNvPr>
          <p:cNvSpPr>
            <a:spLocks noGrp="1"/>
          </p:cNvSpPr>
          <p:nvPr>
            <p:ph type="body" sz="half" idx="29" hasCustomPrompt="1"/>
          </p:nvPr>
        </p:nvSpPr>
        <p:spPr>
          <a:xfrm>
            <a:off x="62058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8" name="Text Placeholder 3">
            <a:extLst>
              <a:ext uri="{FF2B5EF4-FFF2-40B4-BE49-F238E27FC236}">
                <a16:creationId xmlns:a16="http://schemas.microsoft.com/office/drawing/2014/main" id="{0257D817-539C-DD4E-AE71-8174AB5D41C0}"/>
              </a:ext>
            </a:extLst>
          </p:cNvPr>
          <p:cNvSpPr>
            <a:spLocks noGrp="1"/>
          </p:cNvSpPr>
          <p:nvPr>
            <p:ph type="body" sz="half" idx="30" hasCustomPrompt="1"/>
          </p:nvPr>
        </p:nvSpPr>
        <p:spPr>
          <a:xfrm>
            <a:off x="62058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9" name="Text Placeholder 3">
            <a:extLst>
              <a:ext uri="{FF2B5EF4-FFF2-40B4-BE49-F238E27FC236}">
                <a16:creationId xmlns:a16="http://schemas.microsoft.com/office/drawing/2014/main" id="{36990999-1C86-3C4A-9E86-512FFE509F06}"/>
              </a:ext>
            </a:extLst>
          </p:cNvPr>
          <p:cNvSpPr>
            <a:spLocks noGrp="1"/>
          </p:cNvSpPr>
          <p:nvPr>
            <p:ph type="body" sz="half" idx="31" hasCustomPrompt="1"/>
          </p:nvPr>
        </p:nvSpPr>
        <p:spPr>
          <a:xfrm>
            <a:off x="908113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0" name="Text Placeholder 3">
            <a:extLst>
              <a:ext uri="{FF2B5EF4-FFF2-40B4-BE49-F238E27FC236}">
                <a16:creationId xmlns:a16="http://schemas.microsoft.com/office/drawing/2014/main" id="{0257D817-539C-DD4E-AE71-8174AB5D41C0}"/>
              </a:ext>
            </a:extLst>
          </p:cNvPr>
          <p:cNvSpPr>
            <a:spLocks noGrp="1"/>
          </p:cNvSpPr>
          <p:nvPr>
            <p:ph type="body" sz="half" idx="32" hasCustomPrompt="1"/>
          </p:nvPr>
        </p:nvSpPr>
        <p:spPr>
          <a:xfrm>
            <a:off x="908113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3" hasCustomPrompt="1"/>
          </p:nvPr>
        </p:nvSpPr>
        <p:spPr>
          <a:xfrm>
            <a:off x="48577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2" name="Text Placeholder 3">
            <a:extLst>
              <a:ext uri="{FF2B5EF4-FFF2-40B4-BE49-F238E27FC236}">
                <a16:creationId xmlns:a16="http://schemas.microsoft.com/office/drawing/2014/main" id="{36990999-1C86-3C4A-9E86-512FFE509F06}"/>
              </a:ext>
            </a:extLst>
          </p:cNvPr>
          <p:cNvSpPr>
            <a:spLocks noGrp="1"/>
          </p:cNvSpPr>
          <p:nvPr>
            <p:ph type="body" sz="half" idx="34" hasCustomPrompt="1"/>
          </p:nvPr>
        </p:nvSpPr>
        <p:spPr>
          <a:xfrm>
            <a:off x="48577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3" name="Text Placeholder 3">
            <a:extLst>
              <a:ext uri="{FF2B5EF4-FFF2-40B4-BE49-F238E27FC236}">
                <a16:creationId xmlns:a16="http://schemas.microsoft.com/office/drawing/2014/main" id="{0257D817-539C-DD4E-AE71-8174AB5D41C0}"/>
              </a:ext>
            </a:extLst>
          </p:cNvPr>
          <p:cNvSpPr>
            <a:spLocks noGrp="1"/>
          </p:cNvSpPr>
          <p:nvPr>
            <p:ph type="body" sz="half" idx="35" hasCustomPrompt="1"/>
          </p:nvPr>
        </p:nvSpPr>
        <p:spPr>
          <a:xfrm>
            <a:off x="48577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6" hasCustomPrompt="1"/>
          </p:nvPr>
        </p:nvSpPr>
        <p:spPr>
          <a:xfrm>
            <a:off x="336105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5"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7" hasCustomPrompt="1"/>
          </p:nvPr>
        </p:nvSpPr>
        <p:spPr>
          <a:xfrm>
            <a:off x="62103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6"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8" hasCustomPrompt="1"/>
          </p:nvPr>
        </p:nvSpPr>
        <p:spPr>
          <a:xfrm>
            <a:off x="90805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7" name="Text Placeholder 3">
            <a:extLst>
              <a:ext uri="{FF2B5EF4-FFF2-40B4-BE49-F238E27FC236}">
                <a16:creationId xmlns:a16="http://schemas.microsoft.com/office/drawing/2014/main" id="{36990999-1C86-3C4A-9E86-512FFE509F06}"/>
              </a:ext>
            </a:extLst>
          </p:cNvPr>
          <p:cNvSpPr>
            <a:spLocks noGrp="1"/>
          </p:cNvSpPr>
          <p:nvPr>
            <p:ph type="body" sz="half" idx="39" hasCustomPrompt="1"/>
          </p:nvPr>
        </p:nvSpPr>
        <p:spPr>
          <a:xfrm>
            <a:off x="33610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8" name="Text Placeholder 3">
            <a:extLst>
              <a:ext uri="{FF2B5EF4-FFF2-40B4-BE49-F238E27FC236}">
                <a16:creationId xmlns:a16="http://schemas.microsoft.com/office/drawing/2014/main" id="{0257D817-539C-DD4E-AE71-8174AB5D41C0}"/>
              </a:ext>
            </a:extLst>
          </p:cNvPr>
          <p:cNvSpPr>
            <a:spLocks noGrp="1"/>
          </p:cNvSpPr>
          <p:nvPr>
            <p:ph type="body" sz="half" idx="40" hasCustomPrompt="1"/>
          </p:nvPr>
        </p:nvSpPr>
        <p:spPr>
          <a:xfrm>
            <a:off x="33610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9" name="Text Placeholder 3">
            <a:extLst>
              <a:ext uri="{FF2B5EF4-FFF2-40B4-BE49-F238E27FC236}">
                <a16:creationId xmlns:a16="http://schemas.microsoft.com/office/drawing/2014/main" id="{36990999-1C86-3C4A-9E86-512FFE509F06}"/>
              </a:ext>
            </a:extLst>
          </p:cNvPr>
          <p:cNvSpPr>
            <a:spLocks noGrp="1"/>
          </p:cNvSpPr>
          <p:nvPr>
            <p:ph type="body" sz="half" idx="41" hasCustomPrompt="1"/>
          </p:nvPr>
        </p:nvSpPr>
        <p:spPr>
          <a:xfrm>
            <a:off x="62058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0" name="Text Placeholder 3">
            <a:extLst>
              <a:ext uri="{FF2B5EF4-FFF2-40B4-BE49-F238E27FC236}">
                <a16:creationId xmlns:a16="http://schemas.microsoft.com/office/drawing/2014/main" id="{0257D817-539C-DD4E-AE71-8174AB5D41C0}"/>
              </a:ext>
            </a:extLst>
          </p:cNvPr>
          <p:cNvSpPr>
            <a:spLocks noGrp="1"/>
          </p:cNvSpPr>
          <p:nvPr>
            <p:ph type="body" sz="half" idx="42" hasCustomPrompt="1"/>
          </p:nvPr>
        </p:nvSpPr>
        <p:spPr>
          <a:xfrm>
            <a:off x="62058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51" name="Text Placeholder 3">
            <a:extLst>
              <a:ext uri="{FF2B5EF4-FFF2-40B4-BE49-F238E27FC236}">
                <a16:creationId xmlns:a16="http://schemas.microsoft.com/office/drawing/2014/main" id="{36990999-1C86-3C4A-9E86-512FFE509F06}"/>
              </a:ext>
            </a:extLst>
          </p:cNvPr>
          <p:cNvSpPr>
            <a:spLocks noGrp="1"/>
          </p:cNvSpPr>
          <p:nvPr>
            <p:ph type="body" sz="half" idx="43" hasCustomPrompt="1"/>
          </p:nvPr>
        </p:nvSpPr>
        <p:spPr>
          <a:xfrm>
            <a:off x="908113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2" name="Text Placeholder 3">
            <a:extLst>
              <a:ext uri="{FF2B5EF4-FFF2-40B4-BE49-F238E27FC236}">
                <a16:creationId xmlns:a16="http://schemas.microsoft.com/office/drawing/2014/main" id="{0257D817-539C-DD4E-AE71-8174AB5D41C0}"/>
              </a:ext>
            </a:extLst>
          </p:cNvPr>
          <p:cNvSpPr>
            <a:spLocks noGrp="1"/>
          </p:cNvSpPr>
          <p:nvPr>
            <p:ph type="body" sz="half" idx="44" hasCustomPrompt="1"/>
          </p:nvPr>
        </p:nvSpPr>
        <p:spPr>
          <a:xfrm>
            <a:off x="908113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23958678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QUOT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5414"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2505671"/>
            <a:ext cx="5301131"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Quotes</a:t>
            </a:r>
          </a:p>
        </p:txBody>
      </p:sp>
    </p:spTree>
    <p:extLst>
      <p:ext uri="{BB962C8B-B14F-4D97-AF65-F5344CB8AC3E}">
        <p14:creationId xmlns:p14="http://schemas.microsoft.com/office/powerpoint/2010/main" val="652990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6438"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tx2"/>
                </a:solidFill>
              </a:defRPr>
            </a:lvl1pPr>
          </a:lstStyle>
          <a:p>
            <a:r>
              <a:rPr lang="en-US" dirty="0"/>
              <a:t>Click to add quote</a:t>
            </a:r>
          </a:p>
        </p:txBody>
      </p:sp>
    </p:spTree>
    <p:extLst>
      <p:ext uri="{BB962C8B-B14F-4D97-AF65-F5344CB8AC3E}">
        <p14:creationId xmlns:p14="http://schemas.microsoft.com/office/powerpoint/2010/main" val="31337493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7462"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9" name="TextBox 8">
            <a:extLst>
              <a:ext uri="{FF2B5EF4-FFF2-40B4-BE49-F238E27FC236}">
                <a16:creationId xmlns:a16="http://schemas.microsoft.com/office/drawing/2014/main" id="{02A92D50-B69F-614A-9C8F-D600BB0D9EB1}"/>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dirty="0">
              <a:solidFill>
                <a:schemeClr val="bg1"/>
              </a:solidFill>
              <a:effectLst/>
              <a:latin typeface="+mn-lt"/>
              <a:ea typeface="+mn-ea"/>
              <a:cs typeface="+mn-cs"/>
            </a:endParaRP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bg1"/>
                </a:solidFill>
              </a:defRPr>
            </a:lvl1pPr>
          </a:lstStyle>
          <a:p>
            <a:r>
              <a:rPr lang="en-US" dirty="0"/>
              <a:t>Click to add quote</a:t>
            </a:r>
          </a:p>
        </p:txBody>
      </p:sp>
    </p:spTree>
    <p:extLst>
      <p:ext uri="{BB962C8B-B14F-4D97-AF65-F5344CB8AC3E}">
        <p14:creationId xmlns:p14="http://schemas.microsoft.com/office/powerpoint/2010/main" val="17544048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INTERACTIVE ELEM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8486"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7700826"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Interactive</a:t>
            </a:r>
          </a:p>
          <a:p>
            <a:pPr algn="l"/>
            <a:r>
              <a:rPr lang="en-US" sz="12000" b="1" i="0" dirty="0">
                <a:solidFill>
                  <a:schemeClr val="bg1"/>
                </a:solidFill>
                <a:latin typeface="Arial" panose="020B0604020202020204" pitchFamily="34" charset="0"/>
                <a:cs typeface="Arial" panose="020B0604020202020204" pitchFamily="34" charset="0"/>
              </a:rPr>
              <a:t>elements</a:t>
            </a:r>
          </a:p>
        </p:txBody>
      </p:sp>
    </p:spTree>
    <p:extLst>
      <p:ext uri="{BB962C8B-B14F-4D97-AF65-F5344CB8AC3E}">
        <p14:creationId xmlns:p14="http://schemas.microsoft.com/office/powerpoint/2010/main" val="283348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call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9870961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593"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Freeform 5">
            <a:extLst>
              <a:ext uri="{FF2B5EF4-FFF2-40B4-BE49-F238E27FC236}">
                <a16:creationId xmlns:a16="http://schemas.microsoft.com/office/drawing/2014/main" id="{6C28D570-764E-8746-A9D3-AD94F6E88F8D}"/>
              </a:ext>
            </a:extLst>
          </p:cNvPr>
          <p:cNvSpPr/>
          <p:nvPr/>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35399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Interactive top">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9510"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866775"/>
            <a:ext cx="11461750"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394451"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1311632"/>
            <a:ext cx="11461750"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 name="Rectangle 2"/>
          <p:cNvSpPr/>
          <p:nvPr userDrawn="1"/>
        </p:nvSpPr>
        <p:spPr>
          <a:xfrm>
            <a:off x="2815" y="-1"/>
            <a:ext cx="12189185" cy="6137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userDrawn="1"/>
        </p:nvSpPr>
        <p:spPr>
          <a:xfrm>
            <a:off x="485776"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1</a:t>
            </a:r>
            <a:endParaRPr lang="en-GB" sz="1400" dirty="0"/>
          </a:p>
        </p:txBody>
      </p:sp>
      <p:sp>
        <p:nvSpPr>
          <p:cNvPr id="8" name="Rectangle 7"/>
          <p:cNvSpPr/>
          <p:nvPr userDrawn="1"/>
        </p:nvSpPr>
        <p:spPr>
          <a:xfrm>
            <a:off x="2437449"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2</a:t>
            </a:r>
            <a:endParaRPr lang="en-GB" sz="1400" dirty="0"/>
          </a:p>
        </p:txBody>
      </p:sp>
      <p:sp>
        <p:nvSpPr>
          <p:cNvPr id="9" name="Rectangle 8"/>
          <p:cNvSpPr/>
          <p:nvPr userDrawn="1"/>
        </p:nvSpPr>
        <p:spPr>
          <a:xfrm>
            <a:off x="4389122"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3</a:t>
            </a:r>
            <a:endParaRPr lang="en-GB" sz="1400" dirty="0"/>
          </a:p>
        </p:txBody>
      </p:sp>
      <p:sp>
        <p:nvSpPr>
          <p:cNvPr id="10" name="Rectangle 9"/>
          <p:cNvSpPr/>
          <p:nvPr userDrawn="1"/>
        </p:nvSpPr>
        <p:spPr>
          <a:xfrm>
            <a:off x="6340795"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4</a:t>
            </a:r>
            <a:endParaRPr lang="en-GB" sz="1400" dirty="0"/>
          </a:p>
        </p:txBody>
      </p:sp>
      <p:sp>
        <p:nvSpPr>
          <p:cNvPr id="11" name="Rectangle 10"/>
          <p:cNvSpPr/>
          <p:nvPr userDrawn="1"/>
        </p:nvSpPr>
        <p:spPr>
          <a:xfrm>
            <a:off x="829246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5</a:t>
            </a:r>
            <a:endParaRPr lang="en-GB" sz="1400" dirty="0"/>
          </a:p>
        </p:txBody>
      </p:sp>
      <p:sp>
        <p:nvSpPr>
          <p:cNvPr id="12" name="Rectangle 11"/>
          <p:cNvSpPr/>
          <p:nvPr userDrawn="1"/>
        </p:nvSpPr>
        <p:spPr>
          <a:xfrm>
            <a:off x="1024413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6</a:t>
            </a:r>
            <a:endParaRPr lang="en-GB" sz="1400" dirty="0"/>
          </a:p>
        </p:txBody>
      </p:sp>
      <p:cxnSp>
        <p:nvCxnSpPr>
          <p:cNvPr id="14" name="Straight Connector 13"/>
          <p:cNvCxnSpPr/>
          <p:nvPr userDrawn="1"/>
        </p:nvCxnSpPr>
        <p:spPr>
          <a:xfrm>
            <a:off x="2314099"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4265772"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217445"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69118"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0120791"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32447712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Interactive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0534"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54292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8" name="Rectangle 7"/>
          <p:cNvSpPr/>
          <p:nvPr userDrawn="1"/>
        </p:nvSpPr>
        <p:spPr>
          <a:xfrm>
            <a:off x="10239375" y="3176"/>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1</a:t>
            </a:r>
            <a:endParaRPr lang="en-GB" sz="1400" dirty="0"/>
          </a:p>
        </p:txBody>
      </p:sp>
      <p:sp>
        <p:nvSpPr>
          <p:cNvPr id="9" name="Rectangle 8"/>
          <p:cNvSpPr/>
          <p:nvPr userDrawn="1"/>
        </p:nvSpPr>
        <p:spPr>
          <a:xfrm>
            <a:off x="10239375" y="1146251"/>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 </a:t>
            </a:r>
            <a:r>
              <a:rPr lang="en-GB" sz="1400" baseline="0" dirty="0"/>
              <a:t>2</a:t>
            </a:r>
            <a:endParaRPr lang="en-GB" sz="1400" dirty="0"/>
          </a:p>
        </p:txBody>
      </p:sp>
      <p:sp>
        <p:nvSpPr>
          <p:cNvPr id="10" name="Rectangle 9"/>
          <p:cNvSpPr/>
          <p:nvPr userDrawn="1"/>
        </p:nvSpPr>
        <p:spPr>
          <a:xfrm>
            <a:off x="10239375" y="228932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3</a:t>
            </a:r>
            <a:endParaRPr lang="en-GB" sz="1400" dirty="0"/>
          </a:p>
        </p:txBody>
      </p:sp>
      <p:sp>
        <p:nvSpPr>
          <p:cNvPr id="11" name="Rectangle 10"/>
          <p:cNvSpPr/>
          <p:nvPr userDrawn="1"/>
        </p:nvSpPr>
        <p:spPr>
          <a:xfrm>
            <a:off x="10239375" y="3432400"/>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4</a:t>
            </a:r>
            <a:endParaRPr lang="en-GB" sz="1400" dirty="0"/>
          </a:p>
        </p:txBody>
      </p:sp>
      <p:sp>
        <p:nvSpPr>
          <p:cNvPr id="12" name="Rectangle 11"/>
          <p:cNvSpPr/>
          <p:nvPr userDrawn="1"/>
        </p:nvSpPr>
        <p:spPr>
          <a:xfrm>
            <a:off x="10239375" y="457547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5</a:t>
            </a:r>
            <a:endParaRPr lang="en-GB" sz="1400" dirty="0"/>
          </a:p>
        </p:txBody>
      </p:sp>
      <p:sp>
        <p:nvSpPr>
          <p:cNvPr id="14" name="Rectangle 13"/>
          <p:cNvSpPr/>
          <p:nvPr userDrawn="1"/>
        </p:nvSpPr>
        <p:spPr>
          <a:xfrm>
            <a:off x="10239375" y="5718547"/>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6</a:t>
            </a:r>
            <a:endParaRPr lang="en-GB" sz="1400" dirty="0"/>
          </a:p>
        </p:txBody>
      </p:sp>
      <p:sp>
        <p:nvSpPr>
          <p:cNvPr id="18" name="Freeform 10"/>
          <p:cNvSpPr>
            <a:spLocks noEditPoints="1"/>
          </p:cNvSpPr>
          <p:nvPr userDrawn="1"/>
        </p:nvSpPr>
        <p:spPr bwMode="auto">
          <a:xfrm>
            <a:off x="11069333" y="142442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081842" y="4837714"/>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081216" y="2554763"/>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081841" y="5970546"/>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055573" y="291565"/>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063704" y="3701460"/>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7623699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Interactive right condensed">
    <p:spTree>
      <p:nvGrpSpPr>
        <p:cNvPr id="1" name=""/>
        <p:cNvGrpSpPr/>
        <p:nvPr/>
      </p:nvGrpSpPr>
      <p:grpSpPr>
        <a:xfrm>
          <a:off x="0" y="0"/>
          <a:ext cx="0" cy="0"/>
          <a:chOff x="0" y="0"/>
          <a:chExt cx="0" cy="0"/>
        </a:xfrm>
      </p:grpSpPr>
      <p:sp>
        <p:nvSpPr>
          <p:cNvPr id="88" name="Rectangle 87"/>
          <p:cNvSpPr/>
          <p:nvPr userDrawn="1"/>
        </p:nvSpPr>
        <p:spPr>
          <a:xfrm>
            <a:off x="10033000" y="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userDrawn="1"/>
        </p:nvSpPr>
        <p:spPr>
          <a:xfrm>
            <a:off x="10033000" y="68568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userDrawn="1"/>
        </p:nvSpPr>
        <p:spPr>
          <a:xfrm>
            <a:off x="10033000" y="1371364"/>
            <a:ext cx="2159000" cy="68685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userDrawn="1"/>
        </p:nvSpPr>
        <p:spPr>
          <a:xfrm>
            <a:off x="10033000" y="205704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userDrawn="1"/>
        </p:nvSpPr>
        <p:spPr>
          <a:xfrm>
            <a:off x="10033000" y="2742728"/>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userDrawn="1"/>
        </p:nvSpPr>
        <p:spPr>
          <a:xfrm>
            <a:off x="10033000" y="342841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userDrawn="1"/>
        </p:nvSpPr>
        <p:spPr>
          <a:xfrm>
            <a:off x="10033000" y="411409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userDrawn="1"/>
        </p:nvSpPr>
        <p:spPr>
          <a:xfrm>
            <a:off x="10033000" y="4799774"/>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userDrawn="1"/>
        </p:nvSpPr>
        <p:spPr>
          <a:xfrm>
            <a:off x="10033000" y="548545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userDrawn="1"/>
        </p:nvSpPr>
        <p:spPr>
          <a:xfrm>
            <a:off x="10033000" y="617114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1558"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52006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grpSp>
        <p:nvGrpSpPr>
          <p:cNvPr id="100" name="Group 99"/>
          <p:cNvGrpSpPr/>
          <p:nvPr userDrawn="1"/>
        </p:nvGrpSpPr>
        <p:grpSpPr>
          <a:xfrm>
            <a:off x="10460877" y="866671"/>
            <a:ext cx="1208299" cy="268942"/>
            <a:chOff x="10460877" y="887251"/>
            <a:chExt cx="1208299" cy="268942"/>
          </a:xfrm>
        </p:grpSpPr>
        <p:sp>
          <p:nvSpPr>
            <p:cNvPr id="9" name="Rectangle 8"/>
            <p:cNvSpPr/>
            <p:nvPr userDrawn="1"/>
          </p:nvSpPr>
          <p:spPr>
            <a:xfrm>
              <a:off x="10922177" y="91399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2</a:t>
              </a:r>
              <a:endParaRPr lang="en-GB" sz="1400" dirty="0">
                <a:solidFill>
                  <a:schemeClr val="accent2"/>
                </a:solidFill>
              </a:endParaRPr>
            </a:p>
          </p:txBody>
        </p:sp>
        <p:sp>
          <p:nvSpPr>
            <p:cNvPr id="68" name="Freeform 10"/>
            <p:cNvSpPr>
              <a:spLocks noEditPoints="1"/>
            </p:cNvSpPr>
            <p:nvPr userDrawn="1"/>
          </p:nvSpPr>
          <p:spPr bwMode="auto">
            <a:xfrm>
              <a:off x="10460877" y="88725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userDrawn="1"/>
        </p:nvGrpSpPr>
        <p:grpSpPr>
          <a:xfrm>
            <a:off x="10473386" y="2911468"/>
            <a:ext cx="1195790" cy="317727"/>
            <a:chOff x="10473386" y="2964687"/>
            <a:chExt cx="1195790" cy="317727"/>
          </a:xfrm>
        </p:grpSpPr>
        <p:sp>
          <p:nvSpPr>
            <p:cNvPr id="12" name="Rectangle 11"/>
            <p:cNvSpPr/>
            <p:nvPr userDrawn="1"/>
          </p:nvSpPr>
          <p:spPr>
            <a:xfrm>
              <a:off x="10922177" y="2977382"/>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5</a:t>
              </a:r>
              <a:endParaRPr lang="en-GB" sz="1400" dirty="0">
                <a:solidFill>
                  <a:schemeClr val="accent2"/>
                </a:solidFill>
              </a:endParaRPr>
            </a:p>
          </p:txBody>
        </p:sp>
        <p:sp>
          <p:nvSpPr>
            <p:cNvPr id="69" name="Freeform 23"/>
            <p:cNvSpPr>
              <a:spLocks noEditPoints="1"/>
            </p:cNvSpPr>
            <p:nvPr userDrawn="1"/>
          </p:nvSpPr>
          <p:spPr bwMode="auto">
            <a:xfrm>
              <a:off x="10473386" y="2964687"/>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9" name="Group 98"/>
          <p:cNvGrpSpPr/>
          <p:nvPr userDrawn="1"/>
        </p:nvGrpSpPr>
        <p:grpSpPr>
          <a:xfrm>
            <a:off x="10472760" y="1522001"/>
            <a:ext cx="1196416" cy="323982"/>
            <a:chOff x="10472760" y="1547526"/>
            <a:chExt cx="1196416" cy="323982"/>
          </a:xfrm>
        </p:grpSpPr>
        <p:sp>
          <p:nvSpPr>
            <p:cNvPr id="10" name="Rectangle 9"/>
            <p:cNvSpPr/>
            <p:nvPr userDrawn="1"/>
          </p:nvSpPr>
          <p:spPr>
            <a:xfrm>
              <a:off x="10922177" y="1601794"/>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bg1"/>
                  </a:solidFill>
                </a:rPr>
                <a:t>Section</a:t>
              </a:r>
              <a:r>
                <a:rPr lang="en-GB" sz="1400" baseline="0" dirty="0">
                  <a:solidFill>
                    <a:schemeClr val="bg1"/>
                  </a:solidFill>
                </a:rPr>
                <a:t> 3</a:t>
              </a:r>
              <a:endParaRPr lang="en-GB" sz="1400" dirty="0">
                <a:solidFill>
                  <a:schemeClr val="bg1"/>
                </a:solidFill>
              </a:endParaRPr>
            </a:p>
          </p:txBody>
        </p:sp>
        <p:grpSp>
          <p:nvGrpSpPr>
            <p:cNvPr id="70" name="Group 13"/>
            <p:cNvGrpSpPr>
              <a:grpSpLocks noChangeAspect="1"/>
            </p:cNvGrpSpPr>
            <p:nvPr userDrawn="1"/>
          </p:nvGrpSpPr>
          <p:grpSpPr bwMode="auto">
            <a:xfrm>
              <a:off x="10472760" y="1547526"/>
              <a:ext cx="268942" cy="323982"/>
              <a:chOff x="292" y="2131"/>
              <a:chExt cx="215" cy="259"/>
            </a:xfrm>
            <a:solidFill>
              <a:schemeClr val="bg1"/>
            </a:solidFill>
          </p:grpSpPr>
          <p:sp>
            <p:nvSpPr>
              <p:cNvPr id="7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p:cNvGrpSpPr/>
          <p:nvPr userDrawn="1"/>
        </p:nvGrpSpPr>
        <p:grpSpPr>
          <a:xfrm>
            <a:off x="10473385" y="3615583"/>
            <a:ext cx="1195791" cy="317727"/>
            <a:chOff x="10473385" y="3630879"/>
            <a:chExt cx="1195791" cy="317727"/>
          </a:xfrm>
        </p:grpSpPr>
        <p:sp>
          <p:nvSpPr>
            <p:cNvPr id="14" name="Rectangle 13"/>
            <p:cNvSpPr/>
            <p:nvPr userDrawn="1"/>
          </p:nvSpPr>
          <p:spPr>
            <a:xfrm>
              <a:off x="10922177" y="3665176"/>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6</a:t>
              </a:r>
              <a:endParaRPr lang="en-GB" sz="1400" dirty="0">
                <a:solidFill>
                  <a:schemeClr val="accent2"/>
                </a:solidFill>
              </a:endParaRPr>
            </a:p>
          </p:txBody>
        </p:sp>
        <p:grpSp>
          <p:nvGrpSpPr>
            <p:cNvPr id="73" name="Group 26"/>
            <p:cNvGrpSpPr>
              <a:grpSpLocks noChangeAspect="1"/>
            </p:cNvGrpSpPr>
            <p:nvPr userDrawn="1"/>
          </p:nvGrpSpPr>
          <p:grpSpPr bwMode="auto">
            <a:xfrm>
              <a:off x="10473385" y="3630879"/>
              <a:ext cx="267692" cy="317727"/>
              <a:chOff x="3091" y="1784"/>
              <a:chExt cx="214" cy="254"/>
            </a:xfrm>
            <a:solidFill>
              <a:schemeClr val="accent2"/>
            </a:solidFill>
          </p:grpSpPr>
          <p:sp>
            <p:nvSpPr>
              <p:cNvPr id="7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1" name="Group 100"/>
          <p:cNvGrpSpPr/>
          <p:nvPr userDrawn="1"/>
        </p:nvGrpSpPr>
        <p:grpSpPr>
          <a:xfrm>
            <a:off x="10447117" y="187574"/>
            <a:ext cx="1222059" cy="292709"/>
            <a:chOff x="10447117" y="187574"/>
            <a:chExt cx="1222059" cy="292709"/>
          </a:xfrm>
        </p:grpSpPr>
        <p:sp>
          <p:nvSpPr>
            <p:cNvPr id="8" name="Rectangle 7"/>
            <p:cNvSpPr/>
            <p:nvPr userDrawn="1"/>
          </p:nvSpPr>
          <p:spPr>
            <a:xfrm>
              <a:off x="10922177" y="22620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a:t>
              </a:r>
              <a:endParaRPr lang="en-GB" sz="1400" dirty="0">
                <a:solidFill>
                  <a:schemeClr val="accent2"/>
                </a:solidFill>
              </a:endParaRPr>
            </a:p>
          </p:txBody>
        </p:sp>
        <p:grpSp>
          <p:nvGrpSpPr>
            <p:cNvPr id="76" name="Group 4"/>
            <p:cNvGrpSpPr>
              <a:grpSpLocks noChangeAspect="1"/>
            </p:cNvGrpSpPr>
            <p:nvPr userDrawn="1"/>
          </p:nvGrpSpPr>
          <p:grpSpPr bwMode="auto">
            <a:xfrm>
              <a:off x="10447117" y="187574"/>
              <a:ext cx="320229" cy="292709"/>
              <a:chOff x="293" y="695"/>
              <a:chExt cx="256" cy="234"/>
            </a:xfrm>
            <a:solidFill>
              <a:schemeClr val="accent2"/>
            </a:solidFill>
          </p:grpSpPr>
          <p:sp>
            <p:nvSpPr>
              <p:cNvPr id="7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8" name="Group 97"/>
          <p:cNvGrpSpPr/>
          <p:nvPr userDrawn="1"/>
        </p:nvGrpSpPr>
        <p:grpSpPr>
          <a:xfrm>
            <a:off x="10455248" y="2232371"/>
            <a:ext cx="1213928" cy="292709"/>
            <a:chOff x="10455248" y="2259847"/>
            <a:chExt cx="1213928" cy="292709"/>
          </a:xfrm>
        </p:grpSpPr>
        <p:sp>
          <p:nvSpPr>
            <p:cNvPr id="11" name="Rectangle 10"/>
            <p:cNvSpPr/>
            <p:nvPr userDrawn="1"/>
          </p:nvSpPr>
          <p:spPr>
            <a:xfrm>
              <a:off x="10922177" y="2289588"/>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4</a:t>
              </a:r>
              <a:endParaRPr lang="en-GB" sz="1400" dirty="0">
                <a:solidFill>
                  <a:schemeClr val="accent2"/>
                </a:solidFill>
              </a:endParaRPr>
            </a:p>
          </p:txBody>
        </p:sp>
        <p:sp>
          <p:nvSpPr>
            <p:cNvPr id="79" name="Freeform 19"/>
            <p:cNvSpPr>
              <a:spLocks noEditPoints="1"/>
            </p:cNvSpPr>
            <p:nvPr userDrawn="1"/>
          </p:nvSpPr>
          <p:spPr bwMode="auto">
            <a:xfrm>
              <a:off x="10455248" y="225984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userDrawn="1"/>
        </p:nvGrpSpPr>
        <p:grpSpPr>
          <a:xfrm>
            <a:off x="10460877" y="4998795"/>
            <a:ext cx="1208299" cy="268942"/>
            <a:chOff x="10460877" y="4991891"/>
            <a:chExt cx="1208299" cy="268942"/>
          </a:xfrm>
        </p:grpSpPr>
        <p:sp>
          <p:nvSpPr>
            <p:cNvPr id="21" name="Rectangle 20"/>
            <p:cNvSpPr/>
            <p:nvPr userDrawn="1"/>
          </p:nvSpPr>
          <p:spPr>
            <a:xfrm>
              <a:off x="10922177" y="504076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8</a:t>
              </a:r>
              <a:endParaRPr lang="en-GB" sz="1400" dirty="0">
                <a:solidFill>
                  <a:schemeClr val="accent2"/>
                </a:solidFill>
              </a:endParaRPr>
            </a:p>
          </p:txBody>
        </p:sp>
        <p:sp>
          <p:nvSpPr>
            <p:cNvPr id="80" name="Freeform 10"/>
            <p:cNvSpPr>
              <a:spLocks noEditPoints="1"/>
            </p:cNvSpPr>
            <p:nvPr userDrawn="1"/>
          </p:nvSpPr>
          <p:spPr bwMode="auto">
            <a:xfrm>
              <a:off x="10460877" y="499189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userDrawn="1"/>
        </p:nvGrpSpPr>
        <p:grpSpPr>
          <a:xfrm>
            <a:off x="10472760" y="5654125"/>
            <a:ext cx="1196416" cy="323982"/>
            <a:chOff x="10472760" y="5652166"/>
            <a:chExt cx="1196416" cy="323982"/>
          </a:xfrm>
        </p:grpSpPr>
        <p:sp>
          <p:nvSpPr>
            <p:cNvPr id="22" name="Rectangle 21"/>
            <p:cNvSpPr/>
            <p:nvPr userDrawn="1"/>
          </p:nvSpPr>
          <p:spPr>
            <a:xfrm>
              <a:off x="10922177" y="572855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9</a:t>
              </a:r>
              <a:endParaRPr lang="en-GB" sz="1400" dirty="0">
                <a:solidFill>
                  <a:schemeClr val="accent2"/>
                </a:solidFill>
              </a:endParaRPr>
            </a:p>
          </p:txBody>
        </p:sp>
        <p:grpSp>
          <p:nvGrpSpPr>
            <p:cNvPr id="81" name="Group 13"/>
            <p:cNvGrpSpPr>
              <a:grpSpLocks noChangeAspect="1"/>
            </p:cNvGrpSpPr>
            <p:nvPr userDrawn="1"/>
          </p:nvGrpSpPr>
          <p:grpSpPr bwMode="auto">
            <a:xfrm>
              <a:off x="10472760" y="5652166"/>
              <a:ext cx="268942" cy="323982"/>
              <a:chOff x="292" y="2131"/>
              <a:chExt cx="215" cy="259"/>
            </a:xfrm>
            <a:solidFill>
              <a:schemeClr val="accent2"/>
            </a:solidFill>
          </p:grpSpPr>
          <p:sp>
            <p:nvSpPr>
              <p:cNvPr id="82"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userDrawn="1"/>
        </p:nvGrpSpPr>
        <p:grpSpPr>
          <a:xfrm>
            <a:off x="10447117" y="4319698"/>
            <a:ext cx="1222059" cy="292709"/>
            <a:chOff x="10447117" y="4292214"/>
            <a:chExt cx="1222059" cy="292709"/>
          </a:xfrm>
        </p:grpSpPr>
        <p:sp>
          <p:nvSpPr>
            <p:cNvPr id="20" name="Rectangle 19"/>
            <p:cNvSpPr/>
            <p:nvPr userDrawn="1"/>
          </p:nvSpPr>
          <p:spPr>
            <a:xfrm>
              <a:off x="10922177" y="4352971"/>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7</a:t>
              </a:r>
              <a:endParaRPr lang="en-GB" sz="1400" dirty="0">
                <a:solidFill>
                  <a:schemeClr val="accent2"/>
                </a:solidFill>
              </a:endParaRPr>
            </a:p>
          </p:txBody>
        </p:sp>
        <p:grpSp>
          <p:nvGrpSpPr>
            <p:cNvPr id="84" name="Group 4"/>
            <p:cNvGrpSpPr>
              <a:grpSpLocks noChangeAspect="1"/>
            </p:cNvGrpSpPr>
            <p:nvPr userDrawn="1"/>
          </p:nvGrpSpPr>
          <p:grpSpPr bwMode="auto">
            <a:xfrm>
              <a:off x="10447117" y="4292214"/>
              <a:ext cx="320229" cy="292709"/>
              <a:chOff x="293" y="695"/>
              <a:chExt cx="256" cy="234"/>
            </a:xfrm>
            <a:solidFill>
              <a:schemeClr val="accent2"/>
            </a:solidFill>
          </p:grpSpPr>
          <p:sp>
            <p:nvSpPr>
              <p:cNvPr id="85"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p:cNvGrpSpPr/>
          <p:nvPr userDrawn="1"/>
        </p:nvGrpSpPr>
        <p:grpSpPr>
          <a:xfrm>
            <a:off x="10455248" y="6364487"/>
            <a:ext cx="1313315" cy="292709"/>
            <a:chOff x="10455248" y="6364487"/>
            <a:chExt cx="1313315" cy="292709"/>
          </a:xfrm>
        </p:grpSpPr>
        <p:sp>
          <p:nvSpPr>
            <p:cNvPr id="23" name="Rectangle 22"/>
            <p:cNvSpPr/>
            <p:nvPr userDrawn="1"/>
          </p:nvSpPr>
          <p:spPr>
            <a:xfrm>
              <a:off x="10922177" y="6416349"/>
              <a:ext cx="846386"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10</a:t>
              </a:r>
              <a:endParaRPr lang="en-GB" sz="1400" dirty="0">
                <a:solidFill>
                  <a:schemeClr val="accent2"/>
                </a:solidFill>
              </a:endParaRPr>
            </a:p>
          </p:txBody>
        </p:sp>
        <p:sp>
          <p:nvSpPr>
            <p:cNvPr id="87" name="Freeform 19"/>
            <p:cNvSpPr>
              <a:spLocks noEditPoints="1"/>
            </p:cNvSpPr>
            <p:nvPr userDrawn="1"/>
          </p:nvSpPr>
          <p:spPr bwMode="auto">
            <a:xfrm>
              <a:off x="10455248" y="636448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89" name="Straight Connector 88"/>
          <p:cNvCxnSpPr/>
          <p:nvPr userDrawn="1"/>
        </p:nvCxnSpPr>
        <p:spPr>
          <a:xfrm>
            <a:off x="10033000" y="68627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userDrawn="1"/>
        </p:nvCxnSpPr>
        <p:spPr>
          <a:xfrm>
            <a:off x="10033000" y="137195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userDrawn="1"/>
        </p:nvCxnSpPr>
        <p:spPr>
          <a:xfrm>
            <a:off x="10033000" y="205763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userDrawn="1"/>
        </p:nvCxnSpPr>
        <p:spPr>
          <a:xfrm>
            <a:off x="10033000" y="274331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userDrawn="1"/>
        </p:nvCxnSpPr>
        <p:spPr>
          <a:xfrm>
            <a:off x="10033000" y="3428998"/>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userDrawn="1"/>
        </p:nvCxnSpPr>
        <p:spPr>
          <a:xfrm>
            <a:off x="10033000" y="411468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userDrawn="1"/>
        </p:nvCxnSpPr>
        <p:spPr>
          <a:xfrm>
            <a:off x="10033000" y="480036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userDrawn="1"/>
        </p:nvCxnSpPr>
        <p:spPr>
          <a:xfrm>
            <a:off x="10033000" y="548604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userDrawn="1"/>
        </p:nvCxnSpPr>
        <p:spPr>
          <a:xfrm>
            <a:off x="10033000" y="617172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8649077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Interactive right icons">
    <p:spTree>
      <p:nvGrpSpPr>
        <p:cNvPr id="1" name=""/>
        <p:cNvGrpSpPr/>
        <p:nvPr/>
      </p:nvGrpSpPr>
      <p:grpSpPr>
        <a:xfrm>
          <a:off x="0" y="0"/>
          <a:ext cx="0" cy="0"/>
          <a:chOff x="0" y="0"/>
          <a:chExt cx="0" cy="0"/>
        </a:xfrm>
      </p:grpSpPr>
      <p:sp>
        <p:nvSpPr>
          <p:cNvPr id="3" name="Rectangle 2"/>
          <p:cNvSpPr/>
          <p:nvPr userDrawn="1"/>
        </p:nvSpPr>
        <p:spPr>
          <a:xfrm>
            <a:off x="10998200" y="0"/>
            <a:ext cx="1193800" cy="11420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userDrawn="1"/>
        </p:nvSpPr>
        <p:spPr>
          <a:xfrm>
            <a:off x="10998200" y="1145870"/>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userDrawn="1"/>
        </p:nvSpPr>
        <p:spPr>
          <a:xfrm>
            <a:off x="10998200" y="2288863"/>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10998200" y="3427839"/>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userDrawn="1"/>
        </p:nvSpPr>
        <p:spPr>
          <a:xfrm>
            <a:off x="10998200" y="4570832"/>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a:off x="10998200" y="5715007"/>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2582"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6162923"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8" name="Freeform 10"/>
          <p:cNvSpPr>
            <a:spLocks noEditPoints="1"/>
          </p:cNvSpPr>
          <p:nvPr userDrawn="1"/>
        </p:nvSpPr>
        <p:spPr bwMode="auto">
          <a:xfrm>
            <a:off x="11448746" y="158289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461255" y="4983465"/>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460629" y="2698368"/>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461254" y="6127640"/>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434986" y="424646"/>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443117" y="3852981"/>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3" name="Straight Connector 12"/>
          <p:cNvCxnSpPr/>
          <p:nvPr userDrawn="1"/>
        </p:nvCxnSpPr>
        <p:spPr>
          <a:xfrm>
            <a:off x="11239500" y="1145870"/>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1239500" y="2297642"/>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1239500" y="3433551"/>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11239500" y="4559336"/>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11239500" y="5713825"/>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18604736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BACK P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3606"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2505671"/>
            <a:ext cx="8553624"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Back pages</a:t>
            </a:r>
          </a:p>
        </p:txBody>
      </p:sp>
    </p:spTree>
    <p:extLst>
      <p:ext uri="{BB962C8B-B14F-4D97-AF65-F5344CB8AC3E}">
        <p14:creationId xmlns:p14="http://schemas.microsoft.com/office/powerpoint/2010/main" val="4586295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4630"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41171F7F-6D9E-5F49-9AA3-DEF9F2C59F0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2" y="2984402"/>
            <a:ext cx="2615184" cy="544830"/>
          </a:xfrm>
          <a:prstGeom prst="rect">
            <a:avLst/>
          </a:prstGeom>
        </p:spPr>
      </p:pic>
      <p:sp>
        <p:nvSpPr>
          <p:cNvPr id="8" name="Rectangle 7">
            <a:extLst>
              <a:ext uri="{FF2B5EF4-FFF2-40B4-BE49-F238E27FC236}">
                <a16:creationId xmlns:a16="http://schemas.microsoft.com/office/drawing/2014/main" id="{0E3EC6FD-E652-9349-AE1C-8BD4ACBE596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39348620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5654"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1C5E338E-16D3-0A44-9BC7-F9FCD3106CF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2" y="2984402"/>
            <a:ext cx="2615184" cy="544830"/>
          </a:xfrm>
          <a:prstGeom prst="rect">
            <a:avLst/>
          </a:prstGeom>
        </p:spPr>
      </p:pic>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39637206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Back page + disclaim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6678"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nvPr>
        </p:nvSpPr>
        <p:spPr>
          <a:xfrm>
            <a:off x="485775" y="1609725"/>
            <a:ext cx="11223625" cy="3703320"/>
          </a:xfrm>
        </p:spPr>
        <p:txBody>
          <a:bodyPr anchor="t" anchorCtr="0">
            <a:normAutofit/>
          </a:bodyPr>
          <a:lstStyle>
            <a:lvl1pPr>
              <a:spcBef>
                <a:spcPts val="0"/>
              </a:spcBef>
              <a:defRPr sz="800">
                <a:solidFill>
                  <a:schemeClr val="tx2"/>
                </a:solidFill>
              </a:defRPr>
            </a:lvl1pPr>
          </a:lstStyle>
          <a:p>
            <a:pPr lvl="0"/>
            <a:r>
              <a:rPr lang="en-US" dirty="0"/>
              <a:t>Click to add disclaimer</a:t>
            </a:r>
          </a:p>
        </p:txBody>
      </p:sp>
      <p:pic>
        <p:nvPicPr>
          <p:cNvPr id="11" name="Graphic 10">
            <a:extLst>
              <a:ext uri="{FF2B5EF4-FFF2-40B4-BE49-F238E27FC236}">
                <a16:creationId xmlns:a16="http://schemas.microsoft.com/office/drawing/2014/main" id="{7A1D7202-DC3D-C64A-8448-4612A72608D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42F49B1B-455D-374F-B8F9-2EFFBC395C19}"/>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9738095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Back page blue + disclaim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7702"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0"/>
              </a:spcBef>
              <a:defRPr sz="800">
                <a:solidFill>
                  <a:schemeClr val="bg1"/>
                </a:solidFill>
              </a:defRPr>
            </a:lvl1pPr>
          </a:lstStyle>
          <a:p>
            <a:pPr lvl="0"/>
            <a:r>
              <a:rPr lang="en-US" dirty="0"/>
              <a:t>Click to add disclaimer</a:t>
            </a:r>
          </a:p>
        </p:txBody>
      </p:sp>
      <p:sp>
        <p:nvSpPr>
          <p:cNvPr id="8" name="TextBox 7">
            <a:extLst>
              <a:ext uri="{FF2B5EF4-FFF2-40B4-BE49-F238E27FC236}">
                <a16:creationId xmlns:a16="http://schemas.microsoft.com/office/drawing/2014/main" id="{0774C7E3-C8BD-E848-AACB-125BC2BDCD58}"/>
              </a:ext>
            </a:extLst>
          </p:cNvPr>
          <p:cNvSpPr txBox="1"/>
          <p:nvPr/>
        </p:nvSpPr>
        <p:spPr>
          <a:xfrm>
            <a:off x="474202" y="5585606"/>
            <a:ext cx="5874840" cy="53579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2"/>
                </a:solidFill>
                <a:effectLst/>
                <a:latin typeface="+mn-lt"/>
                <a:ea typeface="+mn-ea"/>
                <a:cs typeface="+mn-cs"/>
              </a:rPr>
              <a:t>We are leaders in risk, strategy and people. One company, with four global businesses, united by a shared purpose to make a difference in the moments that matter.</a:t>
            </a:r>
          </a:p>
        </p:txBody>
      </p:sp>
      <p:pic>
        <p:nvPicPr>
          <p:cNvPr id="9" name="Graphic 8">
            <a:extLst>
              <a:ext uri="{FF2B5EF4-FFF2-40B4-BE49-F238E27FC236}">
                <a16:creationId xmlns:a16="http://schemas.microsoft.com/office/drawing/2014/main" id="{1C0978F2-580C-D846-BB1D-2538154CE24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311902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callout gradi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C28D570-764E-8746-A9D3-AD94F6E88F8D}"/>
              </a:ext>
            </a:extLst>
          </p:cNvPr>
          <p:cNvSpPr/>
          <p:nvPr userDrawn="1"/>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5320"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14114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callout phot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6345"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p:cNvSpPr>
            <a:spLocks noGrp="1"/>
          </p:cNvSpPr>
          <p:nvPr>
            <p:ph type="pic" sz="quarter" idx="12" hasCustomPrompt="1"/>
          </p:nvPr>
        </p:nvSpPr>
        <p:spPr>
          <a:xfrm>
            <a:off x="8131175" y="0"/>
            <a:ext cx="4060825" cy="6858000"/>
          </a:xfrm>
          <a:custGeom>
            <a:avLst/>
            <a:gdLst>
              <a:gd name="connsiteX0" fmla="*/ 0 w 4060825"/>
              <a:gd name="connsiteY0" fmla="*/ 0 h 6858000"/>
              <a:gd name="connsiteX1" fmla="*/ 4060825 w 4060825"/>
              <a:gd name="connsiteY1" fmla="*/ 0 h 6858000"/>
              <a:gd name="connsiteX2" fmla="*/ 4060825 w 4060825"/>
              <a:gd name="connsiteY2" fmla="*/ 6858000 h 6858000"/>
              <a:gd name="connsiteX3" fmla="*/ 0 w 4060825"/>
              <a:gd name="connsiteY3" fmla="*/ 6858000 h 6858000"/>
              <a:gd name="connsiteX4" fmla="*/ 0 w 4060825"/>
              <a:gd name="connsiteY4" fmla="*/ 1861958 h 6858000"/>
              <a:gd name="connsiteX5" fmla="*/ 124598 w 4060825"/>
              <a:gd name="connsiteY5" fmla="*/ 1737360 h 6858000"/>
              <a:gd name="connsiteX6" fmla="*/ 0 w 4060825"/>
              <a:gd name="connsiteY6" fmla="*/ 1612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0825" h="6858000">
                <a:moveTo>
                  <a:pt x="0" y="0"/>
                </a:moveTo>
                <a:lnTo>
                  <a:pt x="4060825" y="0"/>
                </a:lnTo>
                <a:lnTo>
                  <a:pt x="4060825" y="6858000"/>
                </a:lnTo>
                <a:lnTo>
                  <a:pt x="0" y="6858000"/>
                </a:lnTo>
                <a:lnTo>
                  <a:pt x="0" y="1861958"/>
                </a:lnTo>
                <a:lnTo>
                  <a:pt x="124598" y="1737360"/>
                </a:lnTo>
                <a:lnTo>
                  <a:pt x="0" y="1612762"/>
                </a:lnTo>
                <a:close/>
              </a:path>
            </a:pathLst>
          </a:custGeom>
          <a:solidFill>
            <a:srgbClr val="F0F0F0"/>
          </a:solidFill>
        </p:spPr>
        <p:txBody>
          <a:bodyPr wrap="square">
            <a:noAutofit/>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1730191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769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ONTENT + IM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8636"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1582341"/>
            <a:ext cx="8423034" cy="369331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 +  images</a:t>
            </a:r>
          </a:p>
        </p:txBody>
      </p:sp>
    </p:spTree>
    <p:extLst>
      <p:ext uri="{BB962C8B-B14F-4D97-AF65-F5344CB8AC3E}">
        <p14:creationId xmlns:p14="http://schemas.microsoft.com/office/powerpoint/2010/main" val="1112995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 Image backgroun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2"/>
            </p:custDataLst>
            <p:extLst>
              <p:ext uri="{D42A27DB-BD31-4B8C-83A1-F6EECF244321}">
                <p14:modId xmlns:p14="http://schemas.microsoft.com/office/powerpoint/2010/main" val="24870090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638"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1" y="0"/>
            <a:ext cx="12192000" cy="6858000"/>
          </a:xfrm>
          <a:solidFill>
            <a:srgbClr val="F0F0F0"/>
          </a:solidFill>
        </p:spPr>
        <p:txBody>
          <a:bodyPr/>
          <a:lstStyle>
            <a:lvl1pPr>
              <a:defRPr sz="1200">
                <a:solidFill>
                  <a:srgbClr val="FF0000"/>
                </a:solidFill>
              </a:defRPr>
            </a:lvl1pPr>
          </a:lstStyle>
          <a:p>
            <a:r>
              <a:rPr lang="en-US" dirty="0"/>
              <a:t>Bring picture placeholder to front. Click on picture icon to insert picture. Reset layout and send picture to back.</a:t>
            </a:r>
          </a:p>
        </p:txBody>
      </p:sp>
      <p:sp>
        <p:nvSpPr>
          <p:cNvPr id="8" name="Title 7">
            <a:extLst>
              <a:ext uri="{FF2B5EF4-FFF2-40B4-BE49-F238E27FC236}">
                <a16:creationId xmlns:a16="http://schemas.microsoft.com/office/drawing/2014/main" id="{F3F7DAD6-9BB0-734A-B0C2-5B0A76C9FD6E}"/>
              </a:ext>
            </a:extLst>
          </p:cNvPr>
          <p:cNvSpPr>
            <a:spLocks noGrp="1"/>
          </p:cNvSpPr>
          <p:nvPr>
            <p:ph type="title" hasCustomPrompt="1"/>
          </p:nvPr>
        </p:nvSpPr>
        <p:spPr>
          <a:xfrm>
            <a:off x="438912" y="1619247"/>
            <a:ext cx="5495924" cy="1495428"/>
          </a:xfrm>
        </p:spPr>
        <p:txBody>
          <a:bodyPr vert="horz"/>
          <a:lstStyle>
            <a:lvl1pPr>
              <a:defRPr sz="5600">
                <a:solidFill>
                  <a:schemeClr val="bg1"/>
                </a:solidFill>
              </a:defRPr>
            </a:lvl1pPr>
          </a:lstStyle>
          <a:p>
            <a:r>
              <a:rPr lang="en-US" dirty="0"/>
              <a:t>Click to add title</a:t>
            </a:r>
          </a:p>
        </p:txBody>
      </p:sp>
      <p:sp>
        <p:nvSpPr>
          <p:cNvPr id="26" name="Text Placeholder 25">
            <a:extLst>
              <a:ext uri="{FF2B5EF4-FFF2-40B4-BE49-F238E27FC236}">
                <a16:creationId xmlns:a16="http://schemas.microsoft.com/office/drawing/2014/main" id="{01D5F8C2-80B5-BD4F-91F7-1B8D6A3ACFB6}"/>
              </a:ext>
            </a:extLst>
          </p:cNvPr>
          <p:cNvSpPr>
            <a:spLocks noGrp="1"/>
          </p:cNvSpPr>
          <p:nvPr>
            <p:ph type="body" sz="quarter" idx="13"/>
          </p:nvPr>
        </p:nvSpPr>
        <p:spPr>
          <a:xfrm>
            <a:off x="485776" y="3315923"/>
            <a:ext cx="5495924" cy="2805477"/>
          </a:xfrm>
        </p:spPr>
        <p:txBody>
          <a:bodyPr/>
          <a:lstStyle>
            <a:lvl1pPr>
              <a:defRPr sz="2000" b="1">
                <a:solidFill>
                  <a:schemeClr val="bg1"/>
                </a:solidFill>
              </a:defRPr>
            </a:lvl1pPr>
            <a:lvl2pPr>
              <a:defRPr sz="2000">
                <a:solidFill>
                  <a:schemeClr val="bg1"/>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107411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 1up">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2"/>
            </p:custDataLst>
            <p:extLst>
              <p:ext uri="{D42A27DB-BD31-4B8C-83A1-F6EECF244321}">
                <p14:modId xmlns:p14="http://schemas.microsoft.com/office/powerpoint/2010/main" val="37654885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663"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AED69B9-B4F1-004C-A77F-27A6FA2E5B93}"/>
              </a:ext>
            </a:extLst>
          </p:cNvPr>
          <p:cNvSpPr>
            <a:spLocks noGrp="1"/>
          </p:cNvSpPr>
          <p:nvPr>
            <p:ph sz="quarter" idx="11"/>
          </p:nvPr>
        </p:nvSpPr>
        <p:spPr>
          <a:xfrm>
            <a:off x="485777" y="1609725"/>
            <a:ext cx="7400923" cy="45198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8128001" y="119959"/>
            <a:ext cx="3940174" cy="6618082"/>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0" name="Title 1">
            <a:extLst>
              <a:ext uri="{FF2B5EF4-FFF2-40B4-BE49-F238E27FC236}">
                <a16:creationId xmlns:a16="http://schemas.microsoft.com/office/drawing/2014/main" id="{EAEFB055-FB93-6449-B5E1-10B3AB4A19FD}"/>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E243AFB7-5041-9B4B-8CEB-9A5E8F8695ED}"/>
              </a:ext>
            </a:extLst>
          </p:cNvPr>
          <p:cNvSpPr>
            <a:spLocks noGrp="1"/>
          </p:cNvSpPr>
          <p:nvPr>
            <p:ph type="body" sz="half" idx="2" hasCustomPrompt="1"/>
          </p:nvPr>
        </p:nvSpPr>
        <p:spPr>
          <a:xfrm>
            <a:off x="485776" y="806807"/>
            <a:ext cx="7410633"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867114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 2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35094729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687"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0" y="358775"/>
            <a:ext cx="776287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p:txBody>
      </p:sp>
      <p:sp>
        <p:nvSpPr>
          <p:cNvPr id="9" name="Title 1">
            <a:extLst>
              <a:ext uri="{FF2B5EF4-FFF2-40B4-BE49-F238E27FC236}">
                <a16:creationId xmlns:a16="http://schemas.microsoft.com/office/drawing/2014/main" id="{189225C4-8365-8740-B93B-01403F28E601}"/>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4128550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 3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370880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711"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185678" y="358775"/>
            <a:ext cx="3882498"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BC987E18-8715-1944-B602-040A7437FAB6}"/>
              </a:ext>
            </a:extLst>
          </p:cNvPr>
          <p:cNvSpPr>
            <a:spLocks noGrp="1"/>
          </p:cNvSpPr>
          <p:nvPr>
            <p:ph type="pic" sz="quarter" idx="12" hasCustomPrompt="1"/>
          </p:nvPr>
        </p:nvSpPr>
        <p:spPr>
          <a:xfrm>
            <a:off x="4305300" y="358775"/>
            <a:ext cx="374266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p:txBody>
      </p:sp>
      <p:sp>
        <p:nvSpPr>
          <p:cNvPr id="9" name="Title 1">
            <a:extLst>
              <a:ext uri="{FF2B5EF4-FFF2-40B4-BE49-F238E27FC236}">
                <a16:creationId xmlns:a16="http://schemas.microsoft.com/office/drawing/2014/main" id="{DAB781F8-68B2-BC49-8993-F85CEFB0A3B4}"/>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349774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2"/>
            </p:custDataLst>
            <p:extLst>
              <p:ext uri="{D42A27DB-BD31-4B8C-83A1-F6EECF244321}">
                <p14:modId xmlns:p14="http://schemas.microsoft.com/office/powerpoint/2010/main" val="10553001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375"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929360"/>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1380566"/>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613498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 3up modu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21829578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735"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3" name="Picture Placeholder 10">
            <a:extLst>
              <a:ext uri="{FF2B5EF4-FFF2-40B4-BE49-F238E27FC236}">
                <a16:creationId xmlns:a16="http://schemas.microsoft.com/office/drawing/2014/main" id="{06D1C5D0-6FBD-DC40-BF13-9C09EFC9B450}"/>
              </a:ext>
            </a:extLst>
          </p:cNvPr>
          <p:cNvSpPr>
            <a:spLocks noGrp="1"/>
          </p:cNvSpPr>
          <p:nvPr>
            <p:ph type="pic" sz="quarter" idx="12" hasCustomPrompt="1"/>
          </p:nvPr>
        </p:nvSpPr>
        <p:spPr>
          <a:xfrm>
            <a:off x="4305300" y="358775"/>
            <a:ext cx="3822700"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4" name="Picture Placeholder 10">
            <a:extLst>
              <a:ext uri="{FF2B5EF4-FFF2-40B4-BE49-F238E27FC236}">
                <a16:creationId xmlns:a16="http://schemas.microsoft.com/office/drawing/2014/main" id="{52B98AD3-DEEF-4E4E-A5E7-207AD9EDE0A4}"/>
              </a:ext>
            </a:extLst>
          </p:cNvPr>
          <p:cNvSpPr>
            <a:spLocks noGrp="1"/>
          </p:cNvSpPr>
          <p:nvPr>
            <p:ph type="pic" sz="quarter" idx="14"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05DBA6C8-E574-1C41-BF14-D1988A1F09BB}"/>
              </a:ext>
            </a:extLst>
          </p:cNvPr>
          <p:cNvSpPr>
            <a:spLocks noGrp="1"/>
          </p:cNvSpPr>
          <p:nvPr>
            <p:ph type="pic" sz="quarter" idx="15" hasCustomPrompt="1"/>
          </p:nvPr>
        </p:nvSpPr>
        <p:spPr>
          <a:xfrm>
            <a:off x="123826" y="3493742"/>
            <a:ext cx="4104142"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6" name="Text Placeholder 3">
            <a:extLst>
              <a:ext uri="{FF2B5EF4-FFF2-40B4-BE49-F238E27FC236}">
                <a16:creationId xmlns:a16="http://schemas.microsoft.com/office/drawing/2014/main" id="{450CA7BF-D868-9C46-B4DE-128E2C7369C1}"/>
              </a:ext>
            </a:extLst>
          </p:cNvPr>
          <p:cNvSpPr>
            <a:spLocks noGrp="1"/>
          </p:cNvSpPr>
          <p:nvPr>
            <p:ph type="body" sz="half" idx="2" hasCustomPrompt="1"/>
          </p:nvPr>
        </p:nvSpPr>
        <p:spPr>
          <a:xfrm>
            <a:off x="485777" y="358775"/>
            <a:ext cx="3578224" cy="3019424"/>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7" name="Text Placeholder 3">
            <a:extLst>
              <a:ext uri="{FF2B5EF4-FFF2-40B4-BE49-F238E27FC236}">
                <a16:creationId xmlns:a16="http://schemas.microsoft.com/office/drawing/2014/main" id="{ABA9015E-F6D4-0A41-87F6-DE612B8F621A}"/>
              </a:ext>
            </a:extLst>
          </p:cNvPr>
          <p:cNvSpPr>
            <a:spLocks noGrp="1"/>
          </p:cNvSpPr>
          <p:nvPr>
            <p:ph type="body" sz="half" idx="16" hasCustomPrompt="1"/>
          </p:nvPr>
        </p:nvSpPr>
        <p:spPr>
          <a:xfrm>
            <a:off x="8289863" y="358774"/>
            <a:ext cx="3546537" cy="2965449"/>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8" name="Text Placeholder 3">
            <a:extLst>
              <a:ext uri="{FF2B5EF4-FFF2-40B4-BE49-F238E27FC236}">
                <a16:creationId xmlns:a16="http://schemas.microsoft.com/office/drawing/2014/main" id="{9BFDCF20-88FB-6C4F-AD7A-8B859EBAB09C}"/>
              </a:ext>
            </a:extLst>
          </p:cNvPr>
          <p:cNvSpPr>
            <a:spLocks noGrp="1"/>
          </p:cNvSpPr>
          <p:nvPr>
            <p:ph type="body" sz="half" idx="17" hasCustomPrompt="1"/>
          </p:nvPr>
        </p:nvSpPr>
        <p:spPr>
          <a:xfrm>
            <a:off x="4396873" y="3811323"/>
            <a:ext cx="3657599" cy="2564078"/>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Tree>
    <p:extLst>
      <p:ext uri="{BB962C8B-B14F-4D97-AF65-F5344CB8AC3E}">
        <p14:creationId xmlns:p14="http://schemas.microsoft.com/office/powerpoint/2010/main" val="3035769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 4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356814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9759"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1" y="358775"/>
            <a:ext cx="3785416"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378541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226964" y="358775"/>
            <a:ext cx="3841211"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8" name="Picture Placeholder 10">
            <a:extLst>
              <a:ext uri="{FF2B5EF4-FFF2-40B4-BE49-F238E27FC236}">
                <a16:creationId xmlns:a16="http://schemas.microsoft.com/office/drawing/2014/main" id="{B2831122-E8DB-534C-BD66-BD9BFD1BC822}"/>
              </a:ext>
            </a:extLst>
          </p:cNvPr>
          <p:cNvSpPr>
            <a:spLocks noGrp="1"/>
          </p:cNvSpPr>
          <p:nvPr>
            <p:ph type="pic" sz="quarter" idx="15"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499"/>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p:txBody>
      </p:sp>
      <p:sp>
        <p:nvSpPr>
          <p:cNvPr id="13" name="Title 1">
            <a:extLst>
              <a:ext uri="{FF2B5EF4-FFF2-40B4-BE49-F238E27FC236}">
                <a16:creationId xmlns:a16="http://schemas.microsoft.com/office/drawing/2014/main" id="{B329BC4F-7509-4849-AAA2-704C43361D2E}"/>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643823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V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2"/>
            </p:custDataLst>
            <p:extLst>
              <p:ext uri="{D42A27DB-BD31-4B8C-83A1-F6EECF244321}">
                <p14:modId xmlns:p14="http://schemas.microsoft.com/office/powerpoint/2010/main" val="13040087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7167"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A7BA343-6086-A542-94F9-DEB6382B60AA}"/>
              </a:ext>
            </a:extLst>
          </p:cNvPr>
          <p:cNvSpPr txBox="1"/>
          <p:nvPr/>
        </p:nvSpPr>
        <p:spPr>
          <a:xfrm>
            <a:off x="374977" y="2505671"/>
            <a:ext cx="5217775"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a:t>
            </a:r>
          </a:p>
        </p:txBody>
      </p:sp>
    </p:spTree>
    <p:extLst>
      <p:ext uri="{BB962C8B-B14F-4D97-AF65-F5344CB8AC3E}">
        <p14:creationId xmlns:p14="http://schemas.microsoft.com/office/powerpoint/2010/main" val="1473043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box">
    <p:bg>
      <p:bgPr>
        <a:solidFill>
          <a:schemeClr val="tx2"/>
        </a:solidFill>
        <a:effectLst/>
      </p:bgPr>
    </p:bg>
    <p:spTree>
      <p:nvGrpSpPr>
        <p:cNvPr id="1" name=""/>
        <p:cNvGrpSpPr/>
        <p:nvPr/>
      </p:nvGrpSpPr>
      <p:grpSpPr>
        <a:xfrm>
          <a:off x="0" y="0"/>
          <a:ext cx="0" cy="0"/>
          <a:chOff x="0" y="0"/>
          <a:chExt cx="0" cy="0"/>
        </a:xfrm>
      </p:grpSpPr>
      <p:sp>
        <p:nvSpPr>
          <p:cNvPr id="69" name="Rectangle 68"/>
          <p:cNvSpPr/>
          <p:nvPr userDrawn="1"/>
        </p:nvSpPr>
        <p:spPr>
          <a:xfrm>
            <a:off x="355599" y="6121400"/>
            <a:ext cx="2032001" cy="495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icture Placeholder 71">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baseline="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a:t>
            </a:r>
            <a:r>
              <a:rPr lang="en-US" sz="1000" dirty="0">
                <a:ea typeface="Open Sans" panose="020B0606030504020204" pitchFamily="34" charset="0"/>
                <a:cs typeface="Arial" panose="020B0604020202020204" pitchFamily="34" charset="0"/>
              </a:rPr>
              <a:t>Give the logo equal visual weight as Marsh’s. </a:t>
            </a:r>
            <a:r>
              <a:rPr lang="en-US" dirty="0"/>
              <a:t>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extLst>
              <p:ext uri="{D42A27DB-BD31-4B8C-83A1-F6EECF244321}">
                <p14:modId xmlns:p14="http://schemas.microsoft.com/office/powerpoint/2010/main" val="5407177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5597"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73" name="Graphic 12">
            <a:extLst>
              <a:ext uri="{FF2B5EF4-FFF2-40B4-BE49-F238E27FC236}">
                <a16:creationId xmlns:a16="http://schemas.microsoft.com/office/drawing/2014/main" id="{D426043B-0359-FC46-BCF1-DAFF274E7589}"/>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Tree>
    <p:extLst>
      <p:ext uri="{BB962C8B-B14F-4D97-AF65-F5344CB8AC3E}">
        <p14:creationId xmlns:p14="http://schemas.microsoft.com/office/powerpoint/2010/main" val="1887867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light box">
    <p:bg>
      <p:bgPr>
        <a:solidFill>
          <a:schemeClr val="accent3"/>
        </a:solidFill>
        <a:effectLst/>
      </p:bgPr>
    </p:bg>
    <p:spTree>
      <p:nvGrpSpPr>
        <p:cNvPr id="1" name=""/>
        <p:cNvGrpSpPr/>
        <p:nvPr/>
      </p:nvGrpSpPr>
      <p:grpSpPr>
        <a:xfrm>
          <a:off x="0" y="0"/>
          <a:ext cx="0" cy="0"/>
          <a:chOff x="0" y="0"/>
          <a:chExt cx="0" cy="0"/>
        </a:xfrm>
      </p:grpSpPr>
      <p:sp>
        <p:nvSpPr>
          <p:cNvPr id="17" name="Rectangle 16"/>
          <p:cNvSpPr/>
          <p:nvPr userDrawn="1"/>
        </p:nvSpPr>
        <p:spPr>
          <a:xfrm>
            <a:off x="355599" y="6121400"/>
            <a:ext cx="2032001" cy="495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extLst>
              <p:ext uri="{D42A27DB-BD31-4B8C-83A1-F6EECF244321}">
                <p14:modId xmlns:p14="http://schemas.microsoft.com/office/powerpoint/2010/main" val="42138162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6621"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1" name="Graphic 12">
            <a:extLst>
              <a:ext uri="{FF2B5EF4-FFF2-40B4-BE49-F238E27FC236}">
                <a16:creationId xmlns:a16="http://schemas.microsoft.com/office/drawing/2014/main" id="{CB3E854A-C626-6940-8EB7-1215314D076F}"/>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Tree>
    <p:extLst>
      <p:ext uri="{BB962C8B-B14F-4D97-AF65-F5344CB8AC3E}">
        <p14:creationId xmlns:p14="http://schemas.microsoft.com/office/powerpoint/2010/main" val="3367881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extLst>
              <p:ext uri="{D42A27DB-BD31-4B8C-83A1-F6EECF244321}">
                <p14:modId xmlns:p14="http://schemas.microsoft.com/office/powerpoint/2010/main" val="9699997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351"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2" name="Graphic 11">
            <a:extLst>
              <a:ext uri="{FF2B5EF4-FFF2-40B4-BE49-F238E27FC236}">
                <a16:creationId xmlns:a16="http://schemas.microsoft.com/office/drawing/2014/main" id="{4BDA5969-2C42-8648-93E3-BF7B87CBB66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EB52CC60-D837-D647-A567-2B63058DBF94}"/>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Rectangle 13">
            <a:extLst>
              <a:ext uri="{FF2B5EF4-FFF2-40B4-BE49-F238E27FC236}">
                <a16:creationId xmlns:a16="http://schemas.microsoft.com/office/drawing/2014/main" id="{8A000828-AFAC-3B45-BED9-82169A449934}"/>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spTree>
    <p:extLst>
      <p:ext uri="{BB962C8B-B14F-4D97-AF65-F5344CB8AC3E}">
        <p14:creationId xmlns:p14="http://schemas.microsoft.com/office/powerpoint/2010/main" val="1196142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B: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extLst>
              <p:ext uri="{D42A27DB-BD31-4B8C-83A1-F6EECF244321}">
                <p14:modId xmlns:p14="http://schemas.microsoft.com/office/powerpoint/2010/main" val="9228082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8191"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pic>
        <p:nvPicPr>
          <p:cNvPr id="10" name="Graphic 9">
            <a:extLst>
              <a:ext uri="{FF2B5EF4-FFF2-40B4-BE49-F238E27FC236}">
                <a16:creationId xmlns:a16="http://schemas.microsoft.com/office/drawing/2014/main" id="{DEE86180-B41F-7848-B765-50E102B103F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21CF6247-A2E8-674A-8D8D-44D4EAEBC5F3}"/>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57A2FE8B-9C7D-A345-BB2B-099F6C5E5640}"/>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D5790EA8-AA62-F64A-8A53-EECC7CCE7712}"/>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382972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B: gradien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extLst>
              <p:ext uri="{D42A27DB-BD31-4B8C-83A1-F6EECF244321}">
                <p14:modId xmlns:p14="http://schemas.microsoft.com/office/powerpoint/2010/main" val="39903438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9216"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none" baseline="0" dirty="0">
                <a:solidFill>
                  <a:schemeClr val="bg1"/>
                </a:solidFill>
                <a:latin typeface="+mn-lt"/>
                <a:ea typeface="+mj-ea"/>
                <a:cs typeface="Arial Narrow"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pic>
        <p:nvPicPr>
          <p:cNvPr id="11" name="Graphic 10">
            <a:extLst>
              <a:ext uri="{FF2B5EF4-FFF2-40B4-BE49-F238E27FC236}">
                <a16:creationId xmlns:a16="http://schemas.microsoft.com/office/drawing/2014/main" id="{FDA1005D-C174-6644-AA58-EB820552A19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36A2096B-1D09-3D42-BA78-B882F20572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376AD702-0276-0141-A183-937FB3505BA2}"/>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F0B5321B-5321-A64E-90E9-3AC4B69C0AD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2859374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C">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extLst>
              <p:ext uri="{D42A27DB-BD31-4B8C-83A1-F6EECF244321}">
                <p14:modId xmlns:p14="http://schemas.microsoft.com/office/powerpoint/2010/main" val="10708201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2286"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8843" y="2347270"/>
            <a:ext cx="9433657" cy="1519880"/>
          </a:xfrm>
        </p:spPr>
        <p:txBody>
          <a:bodyPr vert="horz"/>
          <a:lstStyle>
            <a:lvl1pPr>
              <a:lnSpc>
                <a:spcPct val="80000"/>
              </a:lnSpc>
              <a:defRPr sz="12000" b="1" i="0" cap="none" baseline="0">
                <a:solidFill>
                  <a:schemeClr val="tx2"/>
                </a:solidFill>
                <a:latin typeface="Arial" panose="020B0604020202020204" pitchFamily="34" charset="0"/>
                <a:cs typeface="Arial" panose="020B0604020202020204" pitchFamily="34" charset="0"/>
              </a:defRPr>
            </a:lvl1pPr>
          </a:lstStyle>
          <a:p>
            <a:r>
              <a:rPr lang="en-US" dirty="0"/>
              <a:t>Heading 1</a:t>
            </a:r>
          </a:p>
        </p:txBody>
      </p:sp>
      <p:sp>
        <p:nvSpPr>
          <p:cNvPr id="3" name="Subtitle 2"/>
          <p:cNvSpPr>
            <a:spLocks noGrp="1"/>
          </p:cNvSpPr>
          <p:nvPr>
            <p:ph type="subTitle" idx="1" hasCustomPrompt="1"/>
          </p:nvPr>
        </p:nvSpPr>
        <p:spPr>
          <a:xfrm>
            <a:off x="465995" y="1784598"/>
            <a:ext cx="9313005" cy="381732"/>
          </a:xfrm>
        </p:spPr>
        <p:txBody>
          <a:bodyPr anchor="b"/>
          <a:lstStyle>
            <a:lvl1pPr marL="0" indent="0" algn="l">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83B2B48-1865-EF4B-9973-D5EE72C1B4A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CB3E854A-C626-6940-8EB7-1215314D076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7DCD9D50-BDCD-8D45-9767-5C243626118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2F37011C-C36F-8D4D-96C4-15011C56AD67}"/>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spTree>
    <p:extLst>
      <p:ext uri="{BB962C8B-B14F-4D97-AF65-F5344CB8AC3E}">
        <p14:creationId xmlns:p14="http://schemas.microsoft.com/office/powerpoint/2010/main" val="42279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C: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extLst>
              <p:ext uri="{D42A27DB-BD31-4B8C-83A1-F6EECF244321}">
                <p14:modId xmlns:p14="http://schemas.microsoft.com/office/powerpoint/2010/main" val="39355449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3311"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2443E10E-D359-3B49-9FDB-877AADFF144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D426043B-0359-FC46-BCF1-DAFF274E758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07BC8A92-AD16-9240-917F-017431DBB319}"/>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F751746A-3C5A-ED4C-8A74-566F52CC4087}"/>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132663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27550181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398"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57F4E2F-BA25-A740-A97C-6060BBEA4B3C}"/>
              </a:ext>
            </a:extLst>
          </p:cNvPr>
          <p:cNvSpPr>
            <a:spLocks noGrp="1"/>
          </p:cNvSpPr>
          <p:nvPr>
            <p:ph sz="quarter" idx="12"/>
          </p:nvPr>
        </p:nvSpPr>
        <p:spPr>
          <a:xfrm>
            <a:off x="4305300" y="361950"/>
            <a:ext cx="7400923" cy="5756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3" name="Title 2">
            <a:extLst>
              <a:ext uri="{FF2B5EF4-FFF2-40B4-BE49-F238E27FC236}">
                <a16:creationId xmlns:a16="http://schemas.microsoft.com/office/drawing/2014/main" id="{0DD3F4F7-9124-C547-A701-15854901D947}"/>
              </a:ext>
            </a:extLst>
          </p:cNvPr>
          <p:cNvSpPr>
            <a:spLocks noGrp="1"/>
          </p:cNvSpPr>
          <p:nvPr>
            <p:ph type="title" hasCustomPrompt="1"/>
          </p:nvPr>
        </p:nvSpPr>
        <p:spPr>
          <a:xfrm>
            <a:off x="458721" y="356540"/>
            <a:ext cx="3605279" cy="5770271"/>
          </a:xfrm>
        </p:spPr>
        <p:txBody>
          <a:bodyPr/>
          <a:lstStyle/>
          <a:p>
            <a:r>
              <a:rPr lang="en-US" dirty="0"/>
              <a:t>Click to add title</a:t>
            </a:r>
          </a:p>
        </p:txBody>
      </p:sp>
    </p:spTree>
    <p:extLst>
      <p:ext uri="{BB962C8B-B14F-4D97-AF65-F5344CB8AC3E}">
        <p14:creationId xmlns:p14="http://schemas.microsoft.com/office/powerpoint/2010/main" val="442104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C: gradien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extLst>
              <p:ext uri="{D42A27DB-BD31-4B8C-83A1-F6EECF244321}">
                <p14:modId xmlns:p14="http://schemas.microsoft.com/office/powerpoint/2010/main" val="41800169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4335"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55BF0EB-E95B-664F-A15D-0229B87709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1BA474F9-B22C-C040-A8F5-54032CC0E97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6803" y="341762"/>
            <a:ext cx="1623974" cy="338328"/>
          </a:xfrm>
          <a:prstGeom prst="rect">
            <a:avLst/>
          </a:prstGeom>
        </p:spPr>
      </p:pic>
      <p:sp>
        <p:nvSpPr>
          <p:cNvPr id="14" name="Text Placeholder 3">
            <a:extLst>
              <a:ext uri="{FF2B5EF4-FFF2-40B4-BE49-F238E27FC236}">
                <a16:creationId xmlns:a16="http://schemas.microsoft.com/office/drawing/2014/main" id="{BE2A3662-8B11-554F-91F3-6F854BB72FA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147B2DAB-CB78-D146-B818-52855D95EA0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spTree>
    <p:extLst>
      <p:ext uri="{BB962C8B-B14F-4D97-AF65-F5344CB8AC3E}">
        <p14:creationId xmlns:p14="http://schemas.microsoft.com/office/powerpoint/2010/main" val="3763852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VERS JOINT BUSINES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2"/>
            </p:custDataLst>
            <p:extLst>
              <p:ext uri="{D42A27DB-BD31-4B8C-83A1-F6EECF244321}">
                <p14:modId xmlns:p14="http://schemas.microsoft.com/office/powerpoint/2010/main" val="248286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7407"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10345781"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 for a</a:t>
            </a:r>
          </a:p>
          <a:p>
            <a:pPr algn="l"/>
            <a:r>
              <a:rPr lang="en-US" sz="12000" b="1" i="0" dirty="0">
                <a:solidFill>
                  <a:schemeClr val="bg1"/>
                </a:solidFill>
                <a:latin typeface="Arial" panose="020B0604020202020204" pitchFamily="34" charset="0"/>
                <a:cs typeface="Arial" panose="020B0604020202020204" pitchFamily="34" charset="0"/>
              </a:rPr>
              <a:t>joint business</a:t>
            </a:r>
          </a:p>
        </p:txBody>
      </p:sp>
    </p:spTree>
    <p:extLst>
      <p:ext uri="{BB962C8B-B14F-4D97-AF65-F5344CB8AC3E}">
        <p14:creationId xmlns:p14="http://schemas.microsoft.com/office/powerpoint/2010/main" val="1145106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A: stripe/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8430"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Picture Placeholder 5">
            <a:extLst>
              <a:ext uri="{FF2B5EF4-FFF2-40B4-BE49-F238E27FC236}">
                <a16:creationId xmlns:a16="http://schemas.microsoft.com/office/drawing/2014/main" id="{6AA4DE2D-F68B-BB43-AF2C-40B2A7B333AD}"/>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baseline="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4D8D969B-1ECE-2C44-8889-FF09503BD87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2" name="Picture Placeholder 5">
            <a:extLst>
              <a:ext uri="{FF2B5EF4-FFF2-40B4-BE49-F238E27FC236}">
                <a16:creationId xmlns:a16="http://schemas.microsoft.com/office/drawing/2014/main" id="{080A16FD-0635-534B-8EF0-AC82A24FE50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3" name="Text Placeholder 3">
            <a:extLst>
              <a:ext uri="{FF2B5EF4-FFF2-40B4-BE49-F238E27FC236}">
                <a16:creationId xmlns:a16="http://schemas.microsoft.com/office/drawing/2014/main" id="{7731C4F9-CCD2-1349-A6C5-1F63598D3F2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779E8AEE-4750-3448-90BB-1CA12B7B33ED}"/>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tx1"/>
                </a:solidFill>
                <a:effectLst/>
                <a:latin typeface="Arial" panose="020B0604020202020204" pitchFamily="34" charset="0"/>
              </a:rPr>
              <a:t>Businesses of Marsh McLennan</a:t>
            </a:r>
            <a:endParaRPr lang="en-US" sz="1000" dirty="0">
              <a:solidFill>
                <a:schemeClr val="tx1"/>
              </a:solidFill>
            </a:endParaRPr>
          </a:p>
        </p:txBody>
      </p:sp>
    </p:spTree>
    <p:extLst>
      <p:ext uri="{BB962C8B-B14F-4D97-AF65-F5344CB8AC3E}">
        <p14:creationId xmlns:p14="http://schemas.microsoft.com/office/powerpoint/2010/main" val="3128908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A: blue - stripe/logo">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extLst>
              <p:ext uri="{D42A27DB-BD31-4B8C-83A1-F6EECF244321}">
                <p14:modId xmlns:p14="http://schemas.microsoft.com/office/powerpoint/2010/main" val="6858612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9454"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sp>
        <p:nvSpPr>
          <p:cNvPr id="10" name="Picture Placeholder 5">
            <a:extLst>
              <a:ext uri="{FF2B5EF4-FFF2-40B4-BE49-F238E27FC236}">
                <a16:creationId xmlns:a16="http://schemas.microsoft.com/office/drawing/2014/main" id="{CD55AD5D-7D50-4F42-A265-20F46833B070}"/>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8592E6A1-8C6D-B446-81B7-94340E3547D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047A2875-C8A1-A446-8F58-D4B2DE1E532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Text Placeholder 3">
            <a:extLst>
              <a:ext uri="{FF2B5EF4-FFF2-40B4-BE49-F238E27FC236}">
                <a16:creationId xmlns:a16="http://schemas.microsoft.com/office/drawing/2014/main" id="{2E6207F1-15CB-6546-A549-DF244E46D6F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35F05B11-D474-A04D-8E61-5AEFD7224969}"/>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Businesses of Marsh McLennan</a:t>
            </a:r>
            <a:endParaRPr lang="en-US" sz="1000" dirty="0">
              <a:solidFill>
                <a:schemeClr val="bg1"/>
              </a:solidFill>
            </a:endParaRPr>
          </a:p>
        </p:txBody>
      </p:sp>
    </p:spTree>
    <p:extLst>
      <p:ext uri="{BB962C8B-B14F-4D97-AF65-F5344CB8AC3E}">
        <p14:creationId xmlns:p14="http://schemas.microsoft.com/office/powerpoint/2010/main" val="3171676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AGENDA + CONT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extLst>
              <p:ext uri="{D42A27DB-BD31-4B8C-83A1-F6EECF244321}">
                <p14:modId xmlns:p14="http://schemas.microsoft.com/office/powerpoint/2010/main" val="9489628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7951"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1582341"/>
            <a:ext cx="7824258"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Agendas +</a:t>
            </a:r>
          </a:p>
          <a:p>
            <a:pPr algn="l"/>
            <a:r>
              <a:rPr lang="en-US" sz="12000" b="1" i="0" dirty="0">
                <a:solidFill>
                  <a:schemeClr val="bg1"/>
                </a:solidFill>
                <a:latin typeface="Arial" panose="020B0604020202020204" pitchFamily="34" charset="0"/>
                <a:cs typeface="Arial" panose="020B0604020202020204" pitchFamily="34" charset="0"/>
              </a:rPr>
              <a:t>Contents</a:t>
            </a:r>
          </a:p>
        </p:txBody>
      </p:sp>
    </p:spTree>
    <p:extLst>
      <p:ext uri="{BB962C8B-B14F-4D97-AF65-F5344CB8AC3E}">
        <p14:creationId xmlns:p14="http://schemas.microsoft.com/office/powerpoint/2010/main" val="1563724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2"/>
            </p:custDataLst>
            <p:extLst>
              <p:ext uri="{D42A27DB-BD31-4B8C-83A1-F6EECF244321}">
                <p14:modId xmlns:p14="http://schemas.microsoft.com/office/powerpoint/2010/main" val="29252416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8974"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lvl1pPr>
            <a:lvl2pPr marL="461963" indent="-230188">
              <a:buFont typeface="Arial" panose="020B0604020202020204" pitchFamily="34" charset="0"/>
              <a:buChar char="•"/>
              <a:defRPr baseline="0"/>
            </a:lvl2pPr>
            <a:lvl3pPr marL="685800" indent="-228600">
              <a:defRPr baseline="0"/>
            </a:lvl3pPr>
            <a:lvl4pPr marL="914400" indent="-228600">
              <a:defRPr baseline="0"/>
            </a:lvl4pPr>
            <a:lvl5pPr marL="1143000" indent="-228600">
              <a:defRPr baseline="0"/>
            </a:lvl5pPr>
            <a:lvl6pPr marL="1371600" indent="-227013">
              <a:defRPr baseline="0"/>
            </a:lvl6pPr>
            <a:lvl7pPr marL="1600200" indent="-228600">
              <a:defRPr baseline="0"/>
            </a:lvl7pPr>
            <a:lvl8pPr marL="1828800" indent="-227013">
              <a:defRPr/>
            </a:lvl8pPr>
            <a:lvl9pPr marL="1828800" indent="0">
              <a:buFont typeface="Arial" panose="020B0604020202020204" pitchFamily="34" charset="0"/>
              <a:buNone/>
              <a:defRPr baseline="0"/>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lvl1pPr>
          </a:lstStyle>
          <a:p>
            <a:r>
              <a:rPr lang="en-US" dirty="0"/>
              <a:t>Add title</a:t>
            </a:r>
          </a:p>
        </p:txBody>
      </p:sp>
    </p:spTree>
    <p:extLst>
      <p:ext uri="{BB962C8B-B14F-4D97-AF65-F5344CB8AC3E}">
        <p14:creationId xmlns:p14="http://schemas.microsoft.com/office/powerpoint/2010/main" val="774356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2"/>
            </p:custDataLst>
            <p:extLst>
              <p:ext uri="{D42A27DB-BD31-4B8C-83A1-F6EECF244321}">
                <p14:modId xmlns:p14="http://schemas.microsoft.com/office/powerpoint/2010/main" val="24102159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9998"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solidFill>
                  <a:schemeClr val="bg1"/>
                </a:solidFill>
              </a:defRPr>
            </a:lvl1pPr>
            <a:lvl2pPr marL="512763" indent="-285750">
              <a:buFont typeface="Arial" panose="020B0604020202020204" pitchFamily="34" charset="0"/>
              <a:buChar char="•"/>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baseline="0">
                <a:solidFill>
                  <a:schemeClr val="bg1"/>
                </a:solidFill>
              </a:defRPr>
            </a:lvl5pPr>
            <a:lvl6pPr marL="1371600" indent="-227013">
              <a:defRPr baseline="0">
                <a:solidFill>
                  <a:schemeClr val="bg1"/>
                </a:solidFill>
              </a:defRPr>
            </a:lvl6pPr>
            <a:lvl7pPr marL="1600200" indent="-228600">
              <a:defRPr baseline="0">
                <a:solidFill>
                  <a:schemeClr val="bg1"/>
                </a:solidFill>
              </a:defRPr>
            </a:lvl7pPr>
            <a:lvl8pPr marL="1828800" indent="-227013">
              <a:defRPr baseline="0">
                <a:solidFill>
                  <a:schemeClr val="bg1"/>
                </a:solidFill>
              </a:defRPr>
            </a:lvl8pPr>
            <a:lvl9pPr marL="2057400" indent="-219075">
              <a:defRPr baseline="0">
                <a:solidFill>
                  <a:schemeClr val="bg1"/>
                </a:solidFill>
              </a:defRPr>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solidFill>
                  <a:schemeClr val="bg1"/>
                </a:solidFill>
              </a:defRPr>
            </a:lvl1pPr>
          </a:lstStyle>
          <a:p>
            <a:r>
              <a:rPr lang="en-US" dirty="0"/>
              <a:t>Add title</a:t>
            </a:r>
          </a:p>
        </p:txBody>
      </p:sp>
    </p:spTree>
    <p:extLst>
      <p:ext uri="{BB962C8B-B14F-4D97-AF65-F5344CB8AC3E}">
        <p14:creationId xmlns:p14="http://schemas.microsoft.com/office/powerpoint/2010/main" val="2319153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DIVID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9660"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2505671"/>
            <a:ext cx="6073779"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Dividers</a:t>
            </a:r>
          </a:p>
        </p:txBody>
      </p:sp>
    </p:spTree>
    <p:extLst>
      <p:ext uri="{BB962C8B-B14F-4D97-AF65-F5344CB8AC3E}">
        <p14:creationId xmlns:p14="http://schemas.microsoft.com/office/powerpoint/2010/main" val="3765196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2"/>
            </p:custDataLst>
            <p:extLst>
              <p:ext uri="{D42A27DB-BD31-4B8C-83A1-F6EECF244321}">
                <p14:modId xmlns:p14="http://schemas.microsoft.com/office/powerpoint/2010/main" val="19102434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022"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30327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2"/>
            </p:custDataLst>
            <p:extLst>
              <p:ext uri="{D42A27DB-BD31-4B8C-83A1-F6EECF244321}">
                <p14:modId xmlns:p14="http://schemas.microsoft.com/office/powerpoint/2010/main" val="2887466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2046"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393069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40776776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422"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3578224" cy="450215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9" name="Content Placeholder 3">
            <a:extLst>
              <a:ext uri="{FF2B5EF4-FFF2-40B4-BE49-F238E27FC236}">
                <a16:creationId xmlns:a16="http://schemas.microsoft.com/office/drawing/2014/main" id="{945836DB-331C-BB4D-A888-9D9ECE5B27F2}"/>
              </a:ext>
            </a:extLst>
          </p:cNvPr>
          <p:cNvSpPr>
            <a:spLocks noGrp="1"/>
          </p:cNvSpPr>
          <p:nvPr>
            <p:ph sz="quarter" idx="12"/>
          </p:nvPr>
        </p:nvSpPr>
        <p:spPr>
          <a:xfrm>
            <a:off x="4305300" y="361950"/>
            <a:ext cx="7404100" cy="5756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3">
            <a:extLst>
              <a:ext uri="{FF2B5EF4-FFF2-40B4-BE49-F238E27FC236}">
                <a16:creationId xmlns:a16="http://schemas.microsoft.com/office/drawing/2014/main" id="{98020D88-DDBE-B945-895B-9676A84EF58F}"/>
              </a:ext>
            </a:extLst>
          </p:cNvPr>
          <p:cNvSpPr>
            <a:spLocks noGrp="1"/>
          </p:cNvSpPr>
          <p:nvPr>
            <p:ph type="title" hasCustomPrompt="1"/>
          </p:nvPr>
        </p:nvSpPr>
        <p:spPr>
          <a:xfrm>
            <a:off x="458721" y="356540"/>
            <a:ext cx="3605279" cy="839213"/>
          </a:xfrm>
        </p:spPr>
        <p:txBody>
          <a:bodyPr/>
          <a:lstStyle/>
          <a:p>
            <a:r>
              <a:rPr lang="en-US" dirty="0"/>
              <a:t>Click to add title</a:t>
            </a:r>
          </a:p>
        </p:txBody>
      </p:sp>
    </p:spTree>
    <p:extLst>
      <p:ext uri="{BB962C8B-B14F-4D97-AF65-F5344CB8AC3E}">
        <p14:creationId xmlns:p14="http://schemas.microsoft.com/office/powerpoint/2010/main" val="90840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gradient teal">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7623"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4"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663407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IOS + PRESENT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extLst>
              <p:ext uri="{D42A27DB-BD31-4B8C-83A1-F6EECF244321}">
                <p14:modId xmlns:p14="http://schemas.microsoft.com/office/powerpoint/2010/main" val="32561160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4879"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1582341"/>
            <a:ext cx="7870744"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Bios</a:t>
            </a:r>
            <a:r>
              <a:rPr lang="en-US" sz="12000" b="1" i="0" baseline="0" dirty="0">
                <a:solidFill>
                  <a:schemeClr val="bg1"/>
                </a:solidFill>
                <a:latin typeface="Arial" panose="020B0604020202020204" pitchFamily="34" charset="0"/>
                <a:cs typeface="Arial" panose="020B0604020202020204" pitchFamily="34" charset="0"/>
              </a:rPr>
              <a:t> + </a:t>
            </a:r>
          </a:p>
          <a:p>
            <a:pPr algn="l"/>
            <a:r>
              <a:rPr lang="en-US" sz="12000" b="1" i="0" baseline="0" dirty="0">
                <a:solidFill>
                  <a:schemeClr val="bg1"/>
                </a:solidFill>
                <a:latin typeface="Arial" panose="020B0604020202020204" pitchFamily="34" charset="0"/>
                <a:cs typeface="Arial" panose="020B0604020202020204" pitchFamily="34" charset="0"/>
              </a:rPr>
              <a:t>presenters</a:t>
            </a:r>
            <a:endParaRPr lang="en-US" sz="1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01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 Squa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2"/>
            </p:custDataLst>
            <p:extLst>
              <p:ext uri="{D42A27DB-BD31-4B8C-83A1-F6EECF244321}">
                <p14:modId xmlns:p14="http://schemas.microsoft.com/office/powerpoint/2010/main" val="33025800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784"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3578224" cy="357822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1" name="Subtitle 2">
            <a:extLst>
              <a:ext uri="{FF2B5EF4-FFF2-40B4-BE49-F238E27FC236}">
                <a16:creationId xmlns:a16="http://schemas.microsoft.com/office/drawing/2014/main" id="{8FB48F80-0958-024B-9A43-F726B5006EF6}"/>
              </a:ext>
            </a:extLst>
          </p:cNvPr>
          <p:cNvSpPr>
            <a:spLocks noGrp="1"/>
          </p:cNvSpPr>
          <p:nvPr>
            <p:ph type="subTitle" idx="1" hasCustomPrompt="1"/>
          </p:nvPr>
        </p:nvSpPr>
        <p:spPr>
          <a:xfrm>
            <a:off x="4312994" y="1557463"/>
            <a:ext cx="7396407" cy="318476"/>
          </a:xfrm>
        </p:spPr>
        <p:txBody>
          <a:bodyPr anchor="t"/>
          <a:lstStyle>
            <a:lvl1pPr marL="0" indent="0" algn="l">
              <a:spcBef>
                <a:spcPts val="0"/>
              </a:spcBef>
              <a:spcAft>
                <a:spcPts val="0"/>
              </a:spcAft>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12994" y="2308118"/>
            <a:ext cx="7396406" cy="3813282"/>
          </a:xfrm>
        </p:spPr>
        <p:txBody>
          <a:bodyPr/>
          <a:lstStyle>
            <a:lvl1pPr>
              <a:defRPr sz="1500"/>
            </a:lvl1pPr>
            <a:lvl2pPr>
              <a:spcBef>
                <a:spcPts val="600"/>
              </a:spcBef>
              <a:defRPr sz="1500"/>
            </a:lvl2pPr>
            <a:lvl3pPr>
              <a:defRPr sz="1500"/>
            </a:lvl3pPr>
            <a:lvl4pPr>
              <a:defRPr sz="1500"/>
            </a:lvl4pPr>
            <a:lvl5pPr>
              <a:defRPr sz="1500"/>
            </a:lvl5pPr>
            <a:lvl6pPr>
              <a:defRPr/>
            </a:lvl6pPr>
            <a:lvl7pPr>
              <a:defRPr/>
            </a:lvl7pPr>
            <a:lvl8pPr>
              <a:defRPr/>
            </a:lvl8pPr>
          </a:lstStyle>
          <a:p>
            <a:pPr lvl="0"/>
            <a:r>
              <a:rPr lang="en-GB"/>
              <a:t>Click to edit Master text styles</a:t>
            </a:r>
          </a:p>
          <a:p>
            <a:pPr lvl="1"/>
            <a:r>
              <a:rPr lang="en-GB"/>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12995" y="1875118"/>
            <a:ext cx="7396406"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9" name="Title 1">
            <a:extLst>
              <a:ext uri="{FF2B5EF4-FFF2-40B4-BE49-F238E27FC236}">
                <a16:creationId xmlns:a16="http://schemas.microsoft.com/office/drawing/2014/main" id="{07528AAB-5505-3B4E-8BF6-F6444612DEDF}"/>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D0AFCE9C-2323-C542-8AB3-51D29AAD0400}"/>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742143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2"/>
            </p:custDataLst>
            <p:extLst>
              <p:ext uri="{D42A27DB-BD31-4B8C-83A1-F6EECF244321}">
                <p14:modId xmlns:p14="http://schemas.microsoft.com/office/powerpoint/2010/main" val="41775710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1808"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F1E2AC-3027-3048-8FE1-F9832E4FA9E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6" name="Text Placeholder 3">
            <a:extLst>
              <a:ext uri="{FF2B5EF4-FFF2-40B4-BE49-F238E27FC236}">
                <a16:creationId xmlns:a16="http://schemas.microsoft.com/office/drawing/2014/main" id="{478E7F30-C13D-CC4E-B648-9CE1EDF3C6B8}"/>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baseline="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17381" y="1620838"/>
            <a:ext cx="166931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6226174"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6226176" y="4319152"/>
            <a:ext cx="54959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GB"/>
              <a:t>Click to edit Master text styles</a:t>
            </a:r>
          </a:p>
          <a:p>
            <a:pPr lvl="1"/>
            <a:r>
              <a:rPr lang="en-GB"/>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6226174"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5495922" cy="1802248"/>
          </a:xfrm>
        </p:spPr>
        <p:txBody>
          <a:bodyPr/>
          <a:lstStyle>
            <a:lvl1pPr>
              <a:defRPr sz="1500"/>
            </a:lvl1pPr>
            <a:lvl2pPr>
              <a:spcBef>
                <a:spcPts val="600"/>
              </a:spcBef>
              <a:defRPr sz="1500"/>
            </a:lvl2pPr>
            <a:lvl3pPr>
              <a:defRPr sz="1500"/>
            </a:lvl3pPr>
            <a:lvl4pPr>
              <a:defRPr sz="1500"/>
            </a:lvl4pPr>
            <a:lvl5pPr>
              <a:defRPr sz="1500"/>
            </a:lvl5pPr>
          </a:lstStyle>
          <a:p>
            <a:pPr lvl="0"/>
            <a:r>
              <a:rPr lang="en-GB"/>
              <a:t>Click to edit Master text styles</a:t>
            </a:r>
          </a:p>
          <a:p>
            <a:pPr lvl="1"/>
            <a:r>
              <a:rPr lang="en-GB"/>
              <a:t>Second level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2101136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2"/>
            </p:custDataLst>
            <p:extLst>
              <p:ext uri="{D42A27DB-BD31-4B8C-83A1-F6EECF244321}">
                <p14:modId xmlns:p14="http://schemas.microsoft.com/office/powerpoint/2010/main" val="37947608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2832"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4308478" y="1620838"/>
            <a:ext cx="1673222" cy="1704974"/>
          </a:xfrm>
          <a:prstGeom prst="rect">
            <a:avLst/>
          </a:prstGeom>
          <a:solidFill>
            <a:srgbClr val="F0F0F0"/>
          </a:solidFill>
        </p:spPr>
        <p:txBody>
          <a:bodyPr/>
          <a:lstStyle>
            <a:lvl1pPr marL="0" marR="0" indent="0" algn="l" defTabSz="457200" rtl="0" eaLnBrk="1" fontAlgn="auto" latinLnBrk="0" hangingPunct="1">
              <a:lnSpc>
                <a:spcPct val="100000"/>
              </a:lnSpc>
              <a:spcBef>
                <a:spcPts val="1200"/>
              </a:spcBef>
              <a:spcAft>
                <a:spcPts val="600"/>
              </a:spcAft>
              <a:buClrTx/>
              <a:buSzTx/>
              <a:buFont typeface="Arial"/>
              <a:buNone/>
              <a:tabLst/>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4305301" y="3548674"/>
            <a:ext cx="3581400"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357822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05303" y="4319152"/>
            <a:ext cx="3581399"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GB"/>
              <a:t>Click to edit Master text styles</a:t>
            </a:r>
          </a:p>
          <a:p>
            <a:pPr lvl="1"/>
            <a:r>
              <a:rPr lang="en-GB"/>
              <a:t>Second level</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05301" y="3866329"/>
            <a:ext cx="3581400" cy="318476"/>
          </a:xfrm>
        </p:spPr>
        <p:txBody>
          <a:bodyPr/>
          <a:lstStyle>
            <a:lvl1pPr marL="0" indent="0">
              <a:spcBef>
                <a:spcPts val="0"/>
              </a:spcBef>
              <a:spcAft>
                <a:spcPts val="0"/>
              </a:spcAft>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35782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GB"/>
              <a:t>Click to edit Master text styles</a:t>
            </a:r>
          </a:p>
          <a:p>
            <a:pPr lvl="1"/>
            <a:r>
              <a:rPr lang="en-GB"/>
              <a:t>Second level</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357822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AC0CDF27-1ADD-8342-879D-707AFEFCFEF8}"/>
              </a:ext>
            </a:extLst>
          </p:cNvPr>
          <p:cNvSpPr>
            <a:spLocks noGrp="1"/>
          </p:cNvSpPr>
          <p:nvPr>
            <p:ph type="body" sz="half" idx="18" hasCustomPrompt="1"/>
          </p:nvPr>
        </p:nvSpPr>
        <p:spPr>
          <a:xfrm>
            <a:off x="8130667" y="3548674"/>
            <a:ext cx="357873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13">
            <a:extLst>
              <a:ext uri="{FF2B5EF4-FFF2-40B4-BE49-F238E27FC236}">
                <a16:creationId xmlns:a16="http://schemas.microsoft.com/office/drawing/2014/main" id="{E53B07F7-1C0A-6047-A541-C601FCBCE8EF}"/>
              </a:ext>
            </a:extLst>
          </p:cNvPr>
          <p:cNvSpPr>
            <a:spLocks noGrp="1"/>
          </p:cNvSpPr>
          <p:nvPr>
            <p:ph type="body" sz="quarter" idx="19"/>
          </p:nvPr>
        </p:nvSpPr>
        <p:spPr>
          <a:xfrm>
            <a:off x="8130670" y="4319152"/>
            <a:ext cx="3578732"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GB"/>
              <a:t>Click to edit Master text styles</a:t>
            </a:r>
          </a:p>
          <a:p>
            <a:pPr lvl="1"/>
            <a:r>
              <a:rPr lang="en-GB"/>
              <a:t>Second level</a:t>
            </a:r>
          </a:p>
        </p:txBody>
      </p:sp>
      <p:sp>
        <p:nvSpPr>
          <p:cNvPr id="23" name="Text Placeholder 3">
            <a:extLst>
              <a:ext uri="{FF2B5EF4-FFF2-40B4-BE49-F238E27FC236}">
                <a16:creationId xmlns:a16="http://schemas.microsoft.com/office/drawing/2014/main" id="{94746E12-3EC2-5141-8C5F-4B4265F409C4}"/>
              </a:ext>
            </a:extLst>
          </p:cNvPr>
          <p:cNvSpPr>
            <a:spLocks noGrp="1"/>
          </p:cNvSpPr>
          <p:nvPr>
            <p:ph type="body" sz="half" idx="20" hasCustomPrompt="1"/>
          </p:nvPr>
        </p:nvSpPr>
        <p:spPr>
          <a:xfrm>
            <a:off x="8130667" y="3866329"/>
            <a:ext cx="357873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4" name="Picture Placeholder 9">
            <a:extLst>
              <a:ext uri="{FF2B5EF4-FFF2-40B4-BE49-F238E27FC236}">
                <a16:creationId xmlns:a16="http://schemas.microsoft.com/office/drawing/2014/main" id="{FF57ADCE-A8E0-014E-9057-FA914AC44AB6}"/>
              </a:ext>
            </a:extLst>
          </p:cNvPr>
          <p:cNvSpPr>
            <a:spLocks noGrp="1" noChangeAspect="1"/>
          </p:cNvSpPr>
          <p:nvPr>
            <p:ph type="pic" sz="quarter" idx="21" hasCustomPrompt="1"/>
          </p:nvPr>
        </p:nvSpPr>
        <p:spPr>
          <a:xfrm>
            <a:off x="8128001" y="1620838"/>
            <a:ext cx="1676399"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5" name="Title 1">
            <a:extLst>
              <a:ext uri="{FF2B5EF4-FFF2-40B4-BE49-F238E27FC236}">
                <a16:creationId xmlns:a16="http://schemas.microsoft.com/office/drawing/2014/main" id="{1A557E69-B948-EE4F-8D3C-094A819B91FC}"/>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26" name="Text Placeholder 3">
            <a:extLst>
              <a:ext uri="{FF2B5EF4-FFF2-40B4-BE49-F238E27FC236}">
                <a16:creationId xmlns:a16="http://schemas.microsoft.com/office/drawing/2014/main" id="{E15F6C54-7BEE-0A47-9C13-2AD0DEE8A17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500284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2"/>
            </p:custDataLst>
            <p:extLst>
              <p:ext uri="{D42A27DB-BD31-4B8C-83A1-F6EECF244321}">
                <p14:modId xmlns:p14="http://schemas.microsoft.com/office/powerpoint/2010/main" val="10601335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3856"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3"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26173" y="1620838"/>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8127999" y="3800320"/>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2387599" y="3800320"/>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14" name="Text Placeholder 13">
            <a:extLst>
              <a:ext uri="{FF2B5EF4-FFF2-40B4-BE49-F238E27FC236}">
                <a16:creationId xmlns:a16="http://schemas.microsoft.com/office/drawing/2014/main" id="{3BB99F62-7394-5640-BBA6-EEFDE0FDFFB8}"/>
              </a:ext>
            </a:extLst>
          </p:cNvPr>
          <p:cNvSpPr>
            <a:spLocks noGrp="1"/>
          </p:cNvSpPr>
          <p:nvPr>
            <p:ph type="body" sz="quarter" idx="11" hasCustomPrompt="1"/>
          </p:nvPr>
        </p:nvSpPr>
        <p:spPr>
          <a:xfrm>
            <a:off x="8128001" y="4502460"/>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8127999" y="4117975"/>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17" name="Text Placeholder 13">
            <a:extLst>
              <a:ext uri="{FF2B5EF4-FFF2-40B4-BE49-F238E27FC236}">
                <a16:creationId xmlns:a16="http://schemas.microsoft.com/office/drawing/2014/main" id="{FA11E823-0F61-B144-9A65-89A2F749C474}"/>
              </a:ext>
            </a:extLst>
          </p:cNvPr>
          <p:cNvSpPr>
            <a:spLocks noGrp="1"/>
          </p:cNvSpPr>
          <p:nvPr>
            <p:ph type="body" sz="quarter" idx="14" hasCustomPrompt="1"/>
          </p:nvPr>
        </p:nvSpPr>
        <p:spPr>
          <a:xfrm>
            <a:off x="2387601" y="4502460"/>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1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2387599" y="4117975"/>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1" name="Text Placeholder 3">
            <a:extLst>
              <a:ext uri="{FF2B5EF4-FFF2-40B4-BE49-F238E27FC236}">
                <a16:creationId xmlns:a16="http://schemas.microsoft.com/office/drawing/2014/main" id="{5F7713A0-A151-AC43-ADBC-57561531851D}"/>
              </a:ext>
            </a:extLst>
          </p:cNvPr>
          <p:cNvSpPr>
            <a:spLocks noGrp="1"/>
          </p:cNvSpPr>
          <p:nvPr>
            <p:ph type="body" sz="half" idx="18" hasCustomPrompt="1"/>
          </p:nvPr>
        </p:nvSpPr>
        <p:spPr>
          <a:xfrm>
            <a:off x="8127999" y="1564115"/>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2387599" y="1564115"/>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3" name="Text Placeholder 13">
            <a:extLst>
              <a:ext uri="{FF2B5EF4-FFF2-40B4-BE49-F238E27FC236}">
                <a16:creationId xmlns:a16="http://schemas.microsoft.com/office/drawing/2014/main" id="{A71029AB-D37D-2644-A741-0C081A0EFD23}"/>
              </a:ext>
            </a:extLst>
          </p:cNvPr>
          <p:cNvSpPr>
            <a:spLocks noGrp="1"/>
          </p:cNvSpPr>
          <p:nvPr>
            <p:ph type="body" sz="quarter" idx="20" hasCustomPrompt="1"/>
          </p:nvPr>
        </p:nvSpPr>
        <p:spPr>
          <a:xfrm>
            <a:off x="8128001" y="2266255"/>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4" name="Text Placeholder 3">
            <a:extLst>
              <a:ext uri="{FF2B5EF4-FFF2-40B4-BE49-F238E27FC236}">
                <a16:creationId xmlns:a16="http://schemas.microsoft.com/office/drawing/2014/main" id="{C8BA4402-6CAF-594E-89D2-451CACAEAF49}"/>
              </a:ext>
            </a:extLst>
          </p:cNvPr>
          <p:cNvSpPr>
            <a:spLocks noGrp="1"/>
          </p:cNvSpPr>
          <p:nvPr>
            <p:ph type="body" sz="half" idx="21" hasCustomPrompt="1"/>
          </p:nvPr>
        </p:nvSpPr>
        <p:spPr>
          <a:xfrm>
            <a:off x="8127999" y="1881770"/>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5" name="Text Placeholder 13">
            <a:extLst>
              <a:ext uri="{FF2B5EF4-FFF2-40B4-BE49-F238E27FC236}">
                <a16:creationId xmlns:a16="http://schemas.microsoft.com/office/drawing/2014/main" id="{265C0D49-3234-5E4D-894F-6B46C7FB1261}"/>
              </a:ext>
            </a:extLst>
          </p:cNvPr>
          <p:cNvSpPr>
            <a:spLocks noGrp="1"/>
          </p:cNvSpPr>
          <p:nvPr>
            <p:ph type="body" sz="quarter" idx="22" hasCustomPrompt="1"/>
          </p:nvPr>
        </p:nvSpPr>
        <p:spPr>
          <a:xfrm>
            <a:off x="2387601" y="2266255"/>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dirty="0"/>
              <a:t>Click to short biography</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2387599" y="1881770"/>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7" name="Picture Placeholder 9">
            <a:extLst>
              <a:ext uri="{FF2B5EF4-FFF2-40B4-BE49-F238E27FC236}">
                <a16:creationId xmlns:a16="http://schemas.microsoft.com/office/drawing/2014/main" id="{6BD28324-F3EB-BE41-9D0C-98C0D13B4016}"/>
              </a:ext>
            </a:extLst>
          </p:cNvPr>
          <p:cNvSpPr>
            <a:spLocks noGrp="1" noChangeAspect="1"/>
          </p:cNvSpPr>
          <p:nvPr>
            <p:ph type="pic" sz="quarter" idx="24" hasCustomPrompt="1"/>
          </p:nvPr>
        </p:nvSpPr>
        <p:spPr>
          <a:xfrm>
            <a:off x="485776" y="3879092"/>
            <a:ext cx="1673224"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8" name="Picture Placeholder 9">
            <a:extLst>
              <a:ext uri="{FF2B5EF4-FFF2-40B4-BE49-F238E27FC236}">
                <a16:creationId xmlns:a16="http://schemas.microsoft.com/office/drawing/2014/main" id="{F9D2F30B-E1C7-574E-BAC9-2FA330852737}"/>
              </a:ext>
            </a:extLst>
          </p:cNvPr>
          <p:cNvSpPr>
            <a:spLocks noGrp="1" noChangeAspect="1"/>
          </p:cNvSpPr>
          <p:nvPr>
            <p:ph type="pic" sz="quarter" idx="25" hasCustomPrompt="1"/>
          </p:nvPr>
        </p:nvSpPr>
        <p:spPr>
          <a:xfrm>
            <a:off x="6226173" y="3879092"/>
            <a:ext cx="1660527" cy="170497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185302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26156"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2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48577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26"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48577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2"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4" hasCustomPrompt="1"/>
          </p:nvPr>
        </p:nvSpPr>
        <p:spPr>
          <a:xfrm>
            <a:off x="3361056"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3"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5" hasCustomPrompt="1"/>
          </p:nvPr>
        </p:nvSpPr>
        <p:spPr>
          <a:xfrm>
            <a:off x="62103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6" hasCustomPrompt="1"/>
          </p:nvPr>
        </p:nvSpPr>
        <p:spPr>
          <a:xfrm>
            <a:off x="9080500" y="162083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35" name="Text Placeholder 3">
            <a:extLst>
              <a:ext uri="{FF2B5EF4-FFF2-40B4-BE49-F238E27FC236}">
                <a16:creationId xmlns:a16="http://schemas.microsoft.com/office/drawing/2014/main" id="{36990999-1C86-3C4A-9E86-512FFE509F06}"/>
              </a:ext>
            </a:extLst>
          </p:cNvPr>
          <p:cNvSpPr>
            <a:spLocks noGrp="1"/>
          </p:cNvSpPr>
          <p:nvPr>
            <p:ph type="body" sz="half" idx="27" hasCustomPrompt="1"/>
          </p:nvPr>
        </p:nvSpPr>
        <p:spPr>
          <a:xfrm>
            <a:off x="33610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6" name="Text Placeholder 3">
            <a:extLst>
              <a:ext uri="{FF2B5EF4-FFF2-40B4-BE49-F238E27FC236}">
                <a16:creationId xmlns:a16="http://schemas.microsoft.com/office/drawing/2014/main" id="{0257D817-539C-DD4E-AE71-8174AB5D41C0}"/>
              </a:ext>
            </a:extLst>
          </p:cNvPr>
          <p:cNvSpPr>
            <a:spLocks noGrp="1"/>
          </p:cNvSpPr>
          <p:nvPr>
            <p:ph type="body" sz="half" idx="28" hasCustomPrompt="1"/>
          </p:nvPr>
        </p:nvSpPr>
        <p:spPr>
          <a:xfrm>
            <a:off x="33610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7" name="Text Placeholder 3">
            <a:extLst>
              <a:ext uri="{FF2B5EF4-FFF2-40B4-BE49-F238E27FC236}">
                <a16:creationId xmlns:a16="http://schemas.microsoft.com/office/drawing/2014/main" id="{36990999-1C86-3C4A-9E86-512FFE509F06}"/>
              </a:ext>
            </a:extLst>
          </p:cNvPr>
          <p:cNvSpPr>
            <a:spLocks noGrp="1"/>
          </p:cNvSpPr>
          <p:nvPr>
            <p:ph type="body" sz="half" idx="29" hasCustomPrompt="1"/>
          </p:nvPr>
        </p:nvSpPr>
        <p:spPr>
          <a:xfrm>
            <a:off x="62058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38" name="Text Placeholder 3">
            <a:extLst>
              <a:ext uri="{FF2B5EF4-FFF2-40B4-BE49-F238E27FC236}">
                <a16:creationId xmlns:a16="http://schemas.microsoft.com/office/drawing/2014/main" id="{0257D817-539C-DD4E-AE71-8174AB5D41C0}"/>
              </a:ext>
            </a:extLst>
          </p:cNvPr>
          <p:cNvSpPr>
            <a:spLocks noGrp="1"/>
          </p:cNvSpPr>
          <p:nvPr>
            <p:ph type="body" sz="half" idx="30" hasCustomPrompt="1"/>
          </p:nvPr>
        </p:nvSpPr>
        <p:spPr>
          <a:xfrm>
            <a:off x="62058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39" name="Text Placeholder 3">
            <a:extLst>
              <a:ext uri="{FF2B5EF4-FFF2-40B4-BE49-F238E27FC236}">
                <a16:creationId xmlns:a16="http://schemas.microsoft.com/office/drawing/2014/main" id="{36990999-1C86-3C4A-9E86-512FFE509F06}"/>
              </a:ext>
            </a:extLst>
          </p:cNvPr>
          <p:cNvSpPr>
            <a:spLocks noGrp="1"/>
          </p:cNvSpPr>
          <p:nvPr>
            <p:ph type="body" sz="half" idx="31" hasCustomPrompt="1"/>
          </p:nvPr>
        </p:nvSpPr>
        <p:spPr>
          <a:xfrm>
            <a:off x="908113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0" name="Text Placeholder 3">
            <a:extLst>
              <a:ext uri="{FF2B5EF4-FFF2-40B4-BE49-F238E27FC236}">
                <a16:creationId xmlns:a16="http://schemas.microsoft.com/office/drawing/2014/main" id="{0257D817-539C-DD4E-AE71-8174AB5D41C0}"/>
              </a:ext>
            </a:extLst>
          </p:cNvPr>
          <p:cNvSpPr>
            <a:spLocks noGrp="1"/>
          </p:cNvSpPr>
          <p:nvPr>
            <p:ph type="body" sz="half" idx="32" hasCustomPrompt="1"/>
          </p:nvPr>
        </p:nvSpPr>
        <p:spPr>
          <a:xfrm>
            <a:off x="908113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3" hasCustomPrompt="1"/>
          </p:nvPr>
        </p:nvSpPr>
        <p:spPr>
          <a:xfrm>
            <a:off x="48577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2" name="Text Placeholder 3">
            <a:extLst>
              <a:ext uri="{FF2B5EF4-FFF2-40B4-BE49-F238E27FC236}">
                <a16:creationId xmlns:a16="http://schemas.microsoft.com/office/drawing/2014/main" id="{36990999-1C86-3C4A-9E86-512FFE509F06}"/>
              </a:ext>
            </a:extLst>
          </p:cNvPr>
          <p:cNvSpPr>
            <a:spLocks noGrp="1"/>
          </p:cNvSpPr>
          <p:nvPr>
            <p:ph type="body" sz="half" idx="34" hasCustomPrompt="1"/>
          </p:nvPr>
        </p:nvSpPr>
        <p:spPr>
          <a:xfrm>
            <a:off x="48577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3" name="Text Placeholder 3">
            <a:extLst>
              <a:ext uri="{FF2B5EF4-FFF2-40B4-BE49-F238E27FC236}">
                <a16:creationId xmlns:a16="http://schemas.microsoft.com/office/drawing/2014/main" id="{0257D817-539C-DD4E-AE71-8174AB5D41C0}"/>
              </a:ext>
            </a:extLst>
          </p:cNvPr>
          <p:cNvSpPr>
            <a:spLocks noGrp="1"/>
          </p:cNvSpPr>
          <p:nvPr>
            <p:ph type="body" sz="half" idx="35" hasCustomPrompt="1"/>
          </p:nvPr>
        </p:nvSpPr>
        <p:spPr>
          <a:xfrm>
            <a:off x="48577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6" hasCustomPrompt="1"/>
          </p:nvPr>
        </p:nvSpPr>
        <p:spPr>
          <a:xfrm>
            <a:off x="3361056"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5"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7" hasCustomPrompt="1"/>
          </p:nvPr>
        </p:nvSpPr>
        <p:spPr>
          <a:xfrm>
            <a:off x="62103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6"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8" hasCustomPrompt="1"/>
          </p:nvPr>
        </p:nvSpPr>
        <p:spPr>
          <a:xfrm>
            <a:off x="9080500" y="3916998"/>
            <a:ext cx="1271904" cy="1271904"/>
          </a:xfrm>
          <a:prstGeom prst="rect">
            <a:avLst/>
          </a:prstGeom>
          <a:solidFill>
            <a:srgbClr val="F0F0F0"/>
          </a:solidFill>
        </p:spPr>
        <p:txBody>
          <a:bodyPr/>
          <a:lstStyle>
            <a:lvl1pPr algn="l">
              <a:defRPr sz="1200">
                <a:solidFill>
                  <a:srgbClr val="FF0000"/>
                </a:solidFill>
              </a:defRPr>
            </a:lvl1pPr>
          </a:lstStyle>
          <a:p>
            <a:r>
              <a:rPr lang="en-US" dirty="0"/>
              <a:t>Click icon to add picture. Use “Crop” feature on “Format” tab to resize or reposition picture once added.</a:t>
            </a:r>
          </a:p>
        </p:txBody>
      </p:sp>
      <p:sp>
        <p:nvSpPr>
          <p:cNvPr id="47" name="Text Placeholder 3">
            <a:extLst>
              <a:ext uri="{FF2B5EF4-FFF2-40B4-BE49-F238E27FC236}">
                <a16:creationId xmlns:a16="http://schemas.microsoft.com/office/drawing/2014/main" id="{36990999-1C86-3C4A-9E86-512FFE509F06}"/>
              </a:ext>
            </a:extLst>
          </p:cNvPr>
          <p:cNvSpPr>
            <a:spLocks noGrp="1"/>
          </p:cNvSpPr>
          <p:nvPr>
            <p:ph type="body" sz="half" idx="39" hasCustomPrompt="1"/>
          </p:nvPr>
        </p:nvSpPr>
        <p:spPr>
          <a:xfrm>
            <a:off x="33610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48" name="Text Placeholder 3">
            <a:extLst>
              <a:ext uri="{FF2B5EF4-FFF2-40B4-BE49-F238E27FC236}">
                <a16:creationId xmlns:a16="http://schemas.microsoft.com/office/drawing/2014/main" id="{0257D817-539C-DD4E-AE71-8174AB5D41C0}"/>
              </a:ext>
            </a:extLst>
          </p:cNvPr>
          <p:cNvSpPr>
            <a:spLocks noGrp="1"/>
          </p:cNvSpPr>
          <p:nvPr>
            <p:ph type="body" sz="half" idx="40" hasCustomPrompt="1"/>
          </p:nvPr>
        </p:nvSpPr>
        <p:spPr>
          <a:xfrm>
            <a:off x="33610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49" name="Text Placeholder 3">
            <a:extLst>
              <a:ext uri="{FF2B5EF4-FFF2-40B4-BE49-F238E27FC236}">
                <a16:creationId xmlns:a16="http://schemas.microsoft.com/office/drawing/2014/main" id="{36990999-1C86-3C4A-9E86-512FFE509F06}"/>
              </a:ext>
            </a:extLst>
          </p:cNvPr>
          <p:cNvSpPr>
            <a:spLocks noGrp="1"/>
          </p:cNvSpPr>
          <p:nvPr>
            <p:ph type="body" sz="half" idx="41" hasCustomPrompt="1"/>
          </p:nvPr>
        </p:nvSpPr>
        <p:spPr>
          <a:xfrm>
            <a:off x="62058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0" name="Text Placeholder 3">
            <a:extLst>
              <a:ext uri="{FF2B5EF4-FFF2-40B4-BE49-F238E27FC236}">
                <a16:creationId xmlns:a16="http://schemas.microsoft.com/office/drawing/2014/main" id="{0257D817-539C-DD4E-AE71-8174AB5D41C0}"/>
              </a:ext>
            </a:extLst>
          </p:cNvPr>
          <p:cNvSpPr>
            <a:spLocks noGrp="1"/>
          </p:cNvSpPr>
          <p:nvPr>
            <p:ph type="body" sz="half" idx="42" hasCustomPrompt="1"/>
          </p:nvPr>
        </p:nvSpPr>
        <p:spPr>
          <a:xfrm>
            <a:off x="62058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
        <p:nvSpPr>
          <p:cNvPr id="51" name="Text Placeholder 3">
            <a:extLst>
              <a:ext uri="{FF2B5EF4-FFF2-40B4-BE49-F238E27FC236}">
                <a16:creationId xmlns:a16="http://schemas.microsoft.com/office/drawing/2014/main" id="{36990999-1C86-3C4A-9E86-512FFE509F06}"/>
              </a:ext>
            </a:extLst>
          </p:cNvPr>
          <p:cNvSpPr>
            <a:spLocks noGrp="1"/>
          </p:cNvSpPr>
          <p:nvPr>
            <p:ph type="body" sz="half" idx="43" hasCustomPrompt="1"/>
          </p:nvPr>
        </p:nvSpPr>
        <p:spPr>
          <a:xfrm>
            <a:off x="908113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name</a:t>
            </a:r>
          </a:p>
        </p:txBody>
      </p:sp>
      <p:sp>
        <p:nvSpPr>
          <p:cNvPr id="52" name="Text Placeholder 3">
            <a:extLst>
              <a:ext uri="{FF2B5EF4-FFF2-40B4-BE49-F238E27FC236}">
                <a16:creationId xmlns:a16="http://schemas.microsoft.com/office/drawing/2014/main" id="{0257D817-539C-DD4E-AE71-8174AB5D41C0}"/>
              </a:ext>
            </a:extLst>
          </p:cNvPr>
          <p:cNvSpPr>
            <a:spLocks noGrp="1"/>
          </p:cNvSpPr>
          <p:nvPr>
            <p:ph type="body" sz="half" idx="44" hasCustomPrompt="1"/>
          </p:nvPr>
        </p:nvSpPr>
        <p:spPr>
          <a:xfrm>
            <a:off x="908113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title</a:t>
            </a:r>
          </a:p>
        </p:txBody>
      </p:sp>
    </p:spTree>
    <p:extLst>
      <p:ext uri="{BB962C8B-B14F-4D97-AF65-F5344CB8AC3E}">
        <p14:creationId xmlns:p14="http://schemas.microsoft.com/office/powerpoint/2010/main" val="2638200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QUOT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4713"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2505671"/>
            <a:ext cx="5301131"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Quotes</a:t>
            </a:r>
          </a:p>
        </p:txBody>
      </p:sp>
    </p:spTree>
    <p:extLst>
      <p:ext uri="{BB962C8B-B14F-4D97-AF65-F5344CB8AC3E}">
        <p14:creationId xmlns:p14="http://schemas.microsoft.com/office/powerpoint/2010/main" val="403937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2"/>
            </p:custDataLst>
            <p:extLst>
              <p:ext uri="{D42A27DB-BD31-4B8C-83A1-F6EECF244321}">
                <p14:modId xmlns:p14="http://schemas.microsoft.com/office/powerpoint/2010/main" val="33384891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5904"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tx2"/>
                </a:solidFill>
              </a:defRPr>
            </a:lvl1pPr>
          </a:lstStyle>
          <a:p>
            <a:r>
              <a:rPr lang="en-US" dirty="0"/>
              <a:t>Click to add quote</a:t>
            </a:r>
          </a:p>
        </p:txBody>
      </p:sp>
    </p:spTree>
    <p:extLst>
      <p:ext uri="{BB962C8B-B14F-4D97-AF65-F5344CB8AC3E}">
        <p14:creationId xmlns:p14="http://schemas.microsoft.com/office/powerpoint/2010/main" val="912162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2"/>
            </p:custDataLst>
            <p:extLst>
              <p:ext uri="{D42A27DB-BD31-4B8C-83A1-F6EECF244321}">
                <p14:modId xmlns:p14="http://schemas.microsoft.com/office/powerpoint/2010/main" val="15392296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6928"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spcBef>
                <a:spcPts val="0"/>
              </a:spcBef>
              <a:spcAft>
                <a:spcPts val="0"/>
              </a:spcAft>
              <a:buFont typeface="System Font Regular"/>
              <a:buChar char="–"/>
              <a:tabLst/>
              <a:defRPr lang="en-US" sz="1600" smtClean="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effectLst/>
                <a:latin typeface="Arial" panose="020B0604020202020204" pitchFamily="34" charset="0"/>
              </a:rPr>
              <a:t>Click to add author</a:t>
            </a:r>
          </a:p>
        </p:txBody>
      </p:sp>
      <p:sp>
        <p:nvSpPr>
          <p:cNvPr id="9" name="TextBox 8">
            <a:extLst>
              <a:ext uri="{FF2B5EF4-FFF2-40B4-BE49-F238E27FC236}">
                <a16:creationId xmlns:a16="http://schemas.microsoft.com/office/drawing/2014/main" id="{02A92D50-B69F-614A-9C8F-D600BB0D9EB1}"/>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dirty="0">
              <a:solidFill>
                <a:schemeClr val="bg1"/>
              </a:solidFill>
              <a:effectLst/>
              <a:latin typeface="+mn-lt"/>
              <a:ea typeface="+mn-ea"/>
              <a:cs typeface="+mn-cs"/>
            </a:endParaRPr>
          </a:p>
        </p:txBody>
      </p:sp>
      <p:sp>
        <p:nvSpPr>
          <p:cNvPr id="6" name="Title 1"/>
          <p:cNvSpPr>
            <a:spLocks noGrp="1"/>
          </p:cNvSpPr>
          <p:nvPr>
            <p:ph type="title" hasCustomPrompt="1"/>
          </p:nvPr>
        </p:nvSpPr>
        <p:spPr>
          <a:xfrm>
            <a:off x="482600" y="1807779"/>
            <a:ext cx="7404101" cy="3061084"/>
          </a:xfrm>
        </p:spPr>
        <p:txBody>
          <a:bodyPr/>
          <a:lstStyle>
            <a:lvl1pPr>
              <a:defRPr sz="5400">
                <a:solidFill>
                  <a:schemeClr val="bg1"/>
                </a:solidFill>
              </a:defRPr>
            </a:lvl1pPr>
          </a:lstStyle>
          <a:p>
            <a:r>
              <a:rPr lang="en-US" dirty="0"/>
              <a:t>Click to add quote</a:t>
            </a:r>
          </a:p>
        </p:txBody>
      </p:sp>
    </p:spTree>
    <p:extLst>
      <p:ext uri="{BB962C8B-B14F-4D97-AF65-F5344CB8AC3E}">
        <p14:creationId xmlns:p14="http://schemas.microsoft.com/office/powerpoint/2010/main" val="38973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38528138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446"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09726"/>
            <a:ext cx="5495925" cy="4511674"/>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10303" y="1609725"/>
            <a:ext cx="5499098" cy="4511675"/>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4" y="6388100"/>
            <a:ext cx="4546596"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0" name="Title 1">
            <a:extLst>
              <a:ext uri="{FF2B5EF4-FFF2-40B4-BE49-F238E27FC236}">
                <a16:creationId xmlns:a16="http://schemas.microsoft.com/office/drawing/2014/main" id="{F39CC0C0-5779-B349-BDDB-E539A51CC8C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AF3391C4-98D7-4747-8880-F82E7546E92C}"/>
              </a:ext>
            </a:extLst>
          </p:cNvPr>
          <p:cNvSpPr>
            <a:spLocks noGrp="1"/>
          </p:cNvSpPr>
          <p:nvPr>
            <p:ph type="body" sz="half" idx="1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244238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INTERACTIVE ELEM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3894"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7700826"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Interactive</a:t>
            </a:r>
          </a:p>
          <a:p>
            <a:pPr algn="l"/>
            <a:r>
              <a:rPr lang="en-US" sz="12000" b="1" i="0" dirty="0">
                <a:solidFill>
                  <a:schemeClr val="bg1"/>
                </a:solidFill>
                <a:latin typeface="Arial" panose="020B0604020202020204" pitchFamily="34" charset="0"/>
                <a:cs typeface="Arial" panose="020B0604020202020204" pitchFamily="34" charset="0"/>
              </a:rPr>
              <a:t>elements</a:t>
            </a:r>
          </a:p>
        </p:txBody>
      </p:sp>
    </p:spTree>
    <p:extLst>
      <p:ext uri="{BB962C8B-B14F-4D97-AF65-F5344CB8AC3E}">
        <p14:creationId xmlns:p14="http://schemas.microsoft.com/office/powerpoint/2010/main" val="4177634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nteractive top">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4918"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866775"/>
            <a:ext cx="11461750"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394451"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1311632"/>
            <a:ext cx="11461750"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3" name="Rectangle 2"/>
          <p:cNvSpPr/>
          <p:nvPr userDrawn="1"/>
        </p:nvSpPr>
        <p:spPr>
          <a:xfrm>
            <a:off x="2815" y="-1"/>
            <a:ext cx="12189185" cy="6137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userDrawn="1"/>
        </p:nvSpPr>
        <p:spPr>
          <a:xfrm>
            <a:off x="485776"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1</a:t>
            </a:r>
            <a:endParaRPr lang="en-GB" sz="1400" dirty="0"/>
          </a:p>
        </p:txBody>
      </p:sp>
      <p:sp>
        <p:nvSpPr>
          <p:cNvPr id="8" name="Rectangle 7"/>
          <p:cNvSpPr/>
          <p:nvPr userDrawn="1"/>
        </p:nvSpPr>
        <p:spPr>
          <a:xfrm>
            <a:off x="2437449"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2</a:t>
            </a:r>
            <a:endParaRPr lang="en-GB" sz="1400" dirty="0"/>
          </a:p>
        </p:txBody>
      </p:sp>
      <p:sp>
        <p:nvSpPr>
          <p:cNvPr id="9" name="Rectangle 8"/>
          <p:cNvSpPr/>
          <p:nvPr userDrawn="1"/>
        </p:nvSpPr>
        <p:spPr>
          <a:xfrm>
            <a:off x="4389122"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3</a:t>
            </a:r>
            <a:endParaRPr lang="en-GB" sz="1400" dirty="0"/>
          </a:p>
        </p:txBody>
      </p:sp>
      <p:sp>
        <p:nvSpPr>
          <p:cNvPr id="10" name="Rectangle 9"/>
          <p:cNvSpPr/>
          <p:nvPr userDrawn="1"/>
        </p:nvSpPr>
        <p:spPr>
          <a:xfrm>
            <a:off x="6340795"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4</a:t>
            </a:r>
            <a:endParaRPr lang="en-GB" sz="1400" dirty="0"/>
          </a:p>
        </p:txBody>
      </p:sp>
      <p:sp>
        <p:nvSpPr>
          <p:cNvPr id="11" name="Rectangle 10"/>
          <p:cNvSpPr/>
          <p:nvPr userDrawn="1"/>
        </p:nvSpPr>
        <p:spPr>
          <a:xfrm>
            <a:off x="829246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5</a:t>
            </a:r>
            <a:endParaRPr lang="en-GB" sz="1400" dirty="0"/>
          </a:p>
        </p:txBody>
      </p:sp>
      <p:sp>
        <p:nvSpPr>
          <p:cNvPr id="12" name="Rectangle 11"/>
          <p:cNvSpPr/>
          <p:nvPr userDrawn="1"/>
        </p:nvSpPr>
        <p:spPr>
          <a:xfrm>
            <a:off x="10244138" y="2248"/>
            <a:ext cx="1704973" cy="6137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Section</a:t>
            </a:r>
            <a:r>
              <a:rPr lang="en-GB" sz="1400" baseline="0" dirty="0"/>
              <a:t> 6</a:t>
            </a:r>
            <a:endParaRPr lang="en-GB" sz="1400" dirty="0"/>
          </a:p>
        </p:txBody>
      </p:sp>
      <p:cxnSp>
        <p:nvCxnSpPr>
          <p:cNvPr id="14" name="Straight Connector 13"/>
          <p:cNvCxnSpPr/>
          <p:nvPr userDrawn="1"/>
        </p:nvCxnSpPr>
        <p:spPr>
          <a:xfrm>
            <a:off x="2314099"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4265772"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217445"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69118"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0120791" y="114647"/>
            <a:ext cx="0" cy="381035"/>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2116803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Interactive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5942"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54292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8" name="Rectangle 7"/>
          <p:cNvSpPr/>
          <p:nvPr userDrawn="1"/>
        </p:nvSpPr>
        <p:spPr>
          <a:xfrm>
            <a:off x="10239375" y="3176"/>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1</a:t>
            </a:r>
            <a:endParaRPr lang="en-GB" sz="1400" dirty="0"/>
          </a:p>
        </p:txBody>
      </p:sp>
      <p:sp>
        <p:nvSpPr>
          <p:cNvPr id="9" name="Rectangle 8"/>
          <p:cNvSpPr/>
          <p:nvPr userDrawn="1"/>
        </p:nvSpPr>
        <p:spPr>
          <a:xfrm>
            <a:off x="10239375" y="1146251"/>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 </a:t>
            </a:r>
            <a:r>
              <a:rPr lang="en-GB" sz="1400" baseline="0" dirty="0"/>
              <a:t>2</a:t>
            </a:r>
            <a:endParaRPr lang="en-GB" sz="1400" dirty="0"/>
          </a:p>
        </p:txBody>
      </p:sp>
      <p:sp>
        <p:nvSpPr>
          <p:cNvPr id="10" name="Rectangle 9"/>
          <p:cNvSpPr/>
          <p:nvPr userDrawn="1"/>
        </p:nvSpPr>
        <p:spPr>
          <a:xfrm>
            <a:off x="10239375" y="228932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3</a:t>
            </a:r>
            <a:endParaRPr lang="en-GB" sz="1400" dirty="0"/>
          </a:p>
        </p:txBody>
      </p:sp>
      <p:sp>
        <p:nvSpPr>
          <p:cNvPr id="11" name="Rectangle 10"/>
          <p:cNvSpPr/>
          <p:nvPr userDrawn="1"/>
        </p:nvSpPr>
        <p:spPr>
          <a:xfrm>
            <a:off x="10239375" y="3432400"/>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4</a:t>
            </a:r>
            <a:endParaRPr lang="en-GB" sz="1400" dirty="0"/>
          </a:p>
        </p:txBody>
      </p:sp>
      <p:sp>
        <p:nvSpPr>
          <p:cNvPr id="12" name="Rectangle 11"/>
          <p:cNvSpPr/>
          <p:nvPr userDrawn="1"/>
        </p:nvSpPr>
        <p:spPr>
          <a:xfrm>
            <a:off x="10239375" y="4575475"/>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5</a:t>
            </a:r>
            <a:endParaRPr lang="en-GB" sz="1400" dirty="0"/>
          </a:p>
        </p:txBody>
      </p:sp>
      <p:sp>
        <p:nvSpPr>
          <p:cNvPr id="14" name="Rectangle 13"/>
          <p:cNvSpPr/>
          <p:nvPr userDrawn="1"/>
        </p:nvSpPr>
        <p:spPr>
          <a:xfrm>
            <a:off x="10239375" y="5718547"/>
            <a:ext cx="1952625" cy="1139452"/>
          </a:xfrm>
          <a:prstGeom prst="rect">
            <a:avLst/>
          </a:prstGeom>
          <a:solidFill>
            <a:schemeClr val="tx2"/>
          </a:solidFill>
          <a:ln w="635">
            <a:solidFill>
              <a:schemeClr val="accent1">
                <a:lumMod val="60000"/>
                <a:lumOff val="40000"/>
                <a:alpha val="10000"/>
              </a:schemeClr>
            </a:solidFill>
          </a:ln>
          <a:effectLst/>
        </p:spPr>
        <p:style>
          <a:lnRef idx="1">
            <a:schemeClr val="accent1"/>
          </a:lnRef>
          <a:fillRef idx="3">
            <a:schemeClr val="accent1"/>
          </a:fillRef>
          <a:effectRef idx="2">
            <a:schemeClr val="accent1"/>
          </a:effectRef>
          <a:fontRef idx="minor">
            <a:schemeClr val="lt1"/>
          </a:fontRef>
        </p:style>
        <p:txBody>
          <a:bodyPr lIns="72000" tIns="180000" rIns="72000" bIns="180000" rtlCol="0" anchor="b" anchorCtr="0"/>
          <a:lstStyle/>
          <a:p>
            <a:pPr algn="ctr"/>
            <a:r>
              <a:rPr lang="en-GB" sz="1400" dirty="0"/>
              <a:t>Section</a:t>
            </a:r>
            <a:r>
              <a:rPr lang="en-GB" sz="1400" baseline="0" dirty="0"/>
              <a:t> 6</a:t>
            </a:r>
            <a:endParaRPr lang="en-GB" sz="1400" dirty="0"/>
          </a:p>
        </p:txBody>
      </p:sp>
      <p:sp>
        <p:nvSpPr>
          <p:cNvPr id="18" name="Freeform 10"/>
          <p:cNvSpPr>
            <a:spLocks noEditPoints="1"/>
          </p:cNvSpPr>
          <p:nvPr userDrawn="1"/>
        </p:nvSpPr>
        <p:spPr bwMode="auto">
          <a:xfrm>
            <a:off x="11069333" y="142442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081842" y="4837714"/>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081216" y="2554763"/>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081841" y="5970546"/>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055573" y="291565"/>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063704" y="3701460"/>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TextBox 29"/>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4231265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nteractive right condensed">
    <p:spTree>
      <p:nvGrpSpPr>
        <p:cNvPr id="1" name=""/>
        <p:cNvGrpSpPr/>
        <p:nvPr/>
      </p:nvGrpSpPr>
      <p:grpSpPr>
        <a:xfrm>
          <a:off x="0" y="0"/>
          <a:ext cx="0" cy="0"/>
          <a:chOff x="0" y="0"/>
          <a:chExt cx="0" cy="0"/>
        </a:xfrm>
      </p:grpSpPr>
      <p:sp>
        <p:nvSpPr>
          <p:cNvPr id="88" name="Rectangle 87"/>
          <p:cNvSpPr/>
          <p:nvPr userDrawn="1"/>
        </p:nvSpPr>
        <p:spPr>
          <a:xfrm>
            <a:off x="10033000" y="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userDrawn="1"/>
        </p:nvSpPr>
        <p:spPr>
          <a:xfrm>
            <a:off x="10033000" y="68568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userDrawn="1"/>
        </p:nvSpPr>
        <p:spPr>
          <a:xfrm>
            <a:off x="10033000" y="1371364"/>
            <a:ext cx="2159000" cy="68685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userDrawn="1"/>
        </p:nvSpPr>
        <p:spPr>
          <a:xfrm>
            <a:off x="10033000" y="205704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userDrawn="1"/>
        </p:nvSpPr>
        <p:spPr>
          <a:xfrm>
            <a:off x="10033000" y="2742728"/>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userDrawn="1"/>
        </p:nvSpPr>
        <p:spPr>
          <a:xfrm>
            <a:off x="10033000" y="3428410"/>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userDrawn="1"/>
        </p:nvSpPr>
        <p:spPr>
          <a:xfrm>
            <a:off x="10033000" y="411409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userDrawn="1"/>
        </p:nvSpPr>
        <p:spPr>
          <a:xfrm>
            <a:off x="10033000" y="4799774"/>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userDrawn="1"/>
        </p:nvSpPr>
        <p:spPr>
          <a:xfrm>
            <a:off x="10033000" y="5485456"/>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userDrawn="1"/>
        </p:nvSpPr>
        <p:spPr>
          <a:xfrm>
            <a:off x="10033000" y="6171142"/>
            <a:ext cx="2159000" cy="6868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6966"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5200650"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grpSp>
        <p:nvGrpSpPr>
          <p:cNvPr id="100" name="Group 99"/>
          <p:cNvGrpSpPr/>
          <p:nvPr userDrawn="1"/>
        </p:nvGrpSpPr>
        <p:grpSpPr>
          <a:xfrm>
            <a:off x="10460877" y="866671"/>
            <a:ext cx="1208299" cy="268942"/>
            <a:chOff x="10460877" y="887251"/>
            <a:chExt cx="1208299" cy="268942"/>
          </a:xfrm>
        </p:grpSpPr>
        <p:sp>
          <p:nvSpPr>
            <p:cNvPr id="9" name="Rectangle 8"/>
            <p:cNvSpPr/>
            <p:nvPr userDrawn="1"/>
          </p:nvSpPr>
          <p:spPr>
            <a:xfrm>
              <a:off x="10922177" y="91399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2</a:t>
              </a:r>
              <a:endParaRPr lang="en-GB" sz="1400" dirty="0">
                <a:solidFill>
                  <a:schemeClr val="accent2"/>
                </a:solidFill>
              </a:endParaRPr>
            </a:p>
          </p:txBody>
        </p:sp>
        <p:sp>
          <p:nvSpPr>
            <p:cNvPr id="68" name="Freeform 10"/>
            <p:cNvSpPr>
              <a:spLocks noEditPoints="1"/>
            </p:cNvSpPr>
            <p:nvPr userDrawn="1"/>
          </p:nvSpPr>
          <p:spPr bwMode="auto">
            <a:xfrm>
              <a:off x="10460877" y="88725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userDrawn="1"/>
        </p:nvGrpSpPr>
        <p:grpSpPr>
          <a:xfrm>
            <a:off x="10473386" y="2911468"/>
            <a:ext cx="1195790" cy="317727"/>
            <a:chOff x="10473386" y="2964687"/>
            <a:chExt cx="1195790" cy="317727"/>
          </a:xfrm>
        </p:grpSpPr>
        <p:sp>
          <p:nvSpPr>
            <p:cNvPr id="12" name="Rectangle 11"/>
            <p:cNvSpPr/>
            <p:nvPr userDrawn="1"/>
          </p:nvSpPr>
          <p:spPr>
            <a:xfrm>
              <a:off x="10922177" y="2977382"/>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5</a:t>
              </a:r>
              <a:endParaRPr lang="en-GB" sz="1400" dirty="0">
                <a:solidFill>
                  <a:schemeClr val="accent2"/>
                </a:solidFill>
              </a:endParaRPr>
            </a:p>
          </p:txBody>
        </p:sp>
        <p:sp>
          <p:nvSpPr>
            <p:cNvPr id="69" name="Freeform 23"/>
            <p:cNvSpPr>
              <a:spLocks noEditPoints="1"/>
            </p:cNvSpPr>
            <p:nvPr userDrawn="1"/>
          </p:nvSpPr>
          <p:spPr bwMode="auto">
            <a:xfrm>
              <a:off x="10473386" y="2964687"/>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9" name="Group 98"/>
          <p:cNvGrpSpPr/>
          <p:nvPr userDrawn="1"/>
        </p:nvGrpSpPr>
        <p:grpSpPr>
          <a:xfrm>
            <a:off x="10472760" y="1522001"/>
            <a:ext cx="1196416" cy="323982"/>
            <a:chOff x="10472760" y="1547526"/>
            <a:chExt cx="1196416" cy="323982"/>
          </a:xfrm>
        </p:grpSpPr>
        <p:sp>
          <p:nvSpPr>
            <p:cNvPr id="10" name="Rectangle 9"/>
            <p:cNvSpPr/>
            <p:nvPr userDrawn="1"/>
          </p:nvSpPr>
          <p:spPr>
            <a:xfrm>
              <a:off x="10922177" y="1601794"/>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bg1"/>
                  </a:solidFill>
                </a:rPr>
                <a:t>Section</a:t>
              </a:r>
              <a:r>
                <a:rPr lang="en-GB" sz="1400" baseline="0" dirty="0">
                  <a:solidFill>
                    <a:schemeClr val="bg1"/>
                  </a:solidFill>
                </a:rPr>
                <a:t> 3</a:t>
              </a:r>
              <a:endParaRPr lang="en-GB" sz="1400" dirty="0">
                <a:solidFill>
                  <a:schemeClr val="bg1"/>
                </a:solidFill>
              </a:endParaRPr>
            </a:p>
          </p:txBody>
        </p:sp>
        <p:grpSp>
          <p:nvGrpSpPr>
            <p:cNvPr id="70" name="Group 13"/>
            <p:cNvGrpSpPr>
              <a:grpSpLocks noChangeAspect="1"/>
            </p:cNvGrpSpPr>
            <p:nvPr userDrawn="1"/>
          </p:nvGrpSpPr>
          <p:grpSpPr bwMode="auto">
            <a:xfrm>
              <a:off x="10472760" y="1547526"/>
              <a:ext cx="268942" cy="323982"/>
              <a:chOff x="292" y="2131"/>
              <a:chExt cx="215" cy="259"/>
            </a:xfrm>
            <a:solidFill>
              <a:schemeClr val="bg1"/>
            </a:solidFill>
          </p:grpSpPr>
          <p:sp>
            <p:nvSpPr>
              <p:cNvPr id="7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p:cNvGrpSpPr/>
          <p:nvPr userDrawn="1"/>
        </p:nvGrpSpPr>
        <p:grpSpPr>
          <a:xfrm>
            <a:off x="10473385" y="3615583"/>
            <a:ext cx="1195791" cy="317727"/>
            <a:chOff x="10473385" y="3630879"/>
            <a:chExt cx="1195791" cy="317727"/>
          </a:xfrm>
        </p:grpSpPr>
        <p:sp>
          <p:nvSpPr>
            <p:cNvPr id="14" name="Rectangle 13"/>
            <p:cNvSpPr/>
            <p:nvPr userDrawn="1"/>
          </p:nvSpPr>
          <p:spPr>
            <a:xfrm>
              <a:off x="10922177" y="3665176"/>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6</a:t>
              </a:r>
              <a:endParaRPr lang="en-GB" sz="1400" dirty="0">
                <a:solidFill>
                  <a:schemeClr val="accent2"/>
                </a:solidFill>
              </a:endParaRPr>
            </a:p>
          </p:txBody>
        </p:sp>
        <p:grpSp>
          <p:nvGrpSpPr>
            <p:cNvPr id="73" name="Group 26"/>
            <p:cNvGrpSpPr>
              <a:grpSpLocks noChangeAspect="1"/>
            </p:cNvGrpSpPr>
            <p:nvPr userDrawn="1"/>
          </p:nvGrpSpPr>
          <p:grpSpPr bwMode="auto">
            <a:xfrm>
              <a:off x="10473385" y="3630879"/>
              <a:ext cx="267692" cy="317727"/>
              <a:chOff x="3091" y="1784"/>
              <a:chExt cx="214" cy="254"/>
            </a:xfrm>
            <a:solidFill>
              <a:schemeClr val="accent2"/>
            </a:solidFill>
          </p:grpSpPr>
          <p:sp>
            <p:nvSpPr>
              <p:cNvPr id="7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1" name="Group 100"/>
          <p:cNvGrpSpPr/>
          <p:nvPr userDrawn="1"/>
        </p:nvGrpSpPr>
        <p:grpSpPr>
          <a:xfrm>
            <a:off x="10447117" y="187574"/>
            <a:ext cx="1222059" cy="292709"/>
            <a:chOff x="10447117" y="187574"/>
            <a:chExt cx="1222059" cy="292709"/>
          </a:xfrm>
        </p:grpSpPr>
        <p:sp>
          <p:nvSpPr>
            <p:cNvPr id="8" name="Rectangle 7"/>
            <p:cNvSpPr/>
            <p:nvPr userDrawn="1"/>
          </p:nvSpPr>
          <p:spPr>
            <a:xfrm>
              <a:off x="10922177" y="22620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a:t>
              </a:r>
              <a:endParaRPr lang="en-GB" sz="1400" dirty="0">
                <a:solidFill>
                  <a:schemeClr val="accent2"/>
                </a:solidFill>
              </a:endParaRPr>
            </a:p>
          </p:txBody>
        </p:sp>
        <p:grpSp>
          <p:nvGrpSpPr>
            <p:cNvPr id="76" name="Group 4"/>
            <p:cNvGrpSpPr>
              <a:grpSpLocks noChangeAspect="1"/>
            </p:cNvGrpSpPr>
            <p:nvPr userDrawn="1"/>
          </p:nvGrpSpPr>
          <p:grpSpPr bwMode="auto">
            <a:xfrm>
              <a:off x="10447117" y="187574"/>
              <a:ext cx="320229" cy="292709"/>
              <a:chOff x="293" y="695"/>
              <a:chExt cx="256" cy="234"/>
            </a:xfrm>
            <a:solidFill>
              <a:schemeClr val="accent2"/>
            </a:solidFill>
          </p:grpSpPr>
          <p:sp>
            <p:nvSpPr>
              <p:cNvPr id="7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8" name="Group 97"/>
          <p:cNvGrpSpPr/>
          <p:nvPr userDrawn="1"/>
        </p:nvGrpSpPr>
        <p:grpSpPr>
          <a:xfrm>
            <a:off x="10455248" y="2232371"/>
            <a:ext cx="1213928" cy="292709"/>
            <a:chOff x="10455248" y="2259847"/>
            <a:chExt cx="1213928" cy="292709"/>
          </a:xfrm>
        </p:grpSpPr>
        <p:sp>
          <p:nvSpPr>
            <p:cNvPr id="11" name="Rectangle 10"/>
            <p:cNvSpPr/>
            <p:nvPr userDrawn="1"/>
          </p:nvSpPr>
          <p:spPr>
            <a:xfrm>
              <a:off x="10922177" y="2289588"/>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4</a:t>
              </a:r>
              <a:endParaRPr lang="en-GB" sz="1400" dirty="0">
                <a:solidFill>
                  <a:schemeClr val="accent2"/>
                </a:solidFill>
              </a:endParaRPr>
            </a:p>
          </p:txBody>
        </p:sp>
        <p:sp>
          <p:nvSpPr>
            <p:cNvPr id="79" name="Freeform 19"/>
            <p:cNvSpPr>
              <a:spLocks noEditPoints="1"/>
            </p:cNvSpPr>
            <p:nvPr userDrawn="1"/>
          </p:nvSpPr>
          <p:spPr bwMode="auto">
            <a:xfrm>
              <a:off x="10455248" y="225984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userDrawn="1"/>
        </p:nvGrpSpPr>
        <p:grpSpPr>
          <a:xfrm>
            <a:off x="10460877" y="4998795"/>
            <a:ext cx="1208299" cy="268942"/>
            <a:chOff x="10460877" y="4991891"/>
            <a:chExt cx="1208299" cy="268942"/>
          </a:xfrm>
        </p:grpSpPr>
        <p:sp>
          <p:nvSpPr>
            <p:cNvPr id="21" name="Rectangle 20"/>
            <p:cNvSpPr/>
            <p:nvPr userDrawn="1"/>
          </p:nvSpPr>
          <p:spPr>
            <a:xfrm>
              <a:off x="10922177" y="5040765"/>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 </a:t>
              </a:r>
              <a:r>
                <a:rPr lang="en-GB" sz="1400" baseline="0" dirty="0">
                  <a:solidFill>
                    <a:schemeClr val="accent2"/>
                  </a:solidFill>
                </a:rPr>
                <a:t>8</a:t>
              </a:r>
              <a:endParaRPr lang="en-GB" sz="1400" dirty="0">
                <a:solidFill>
                  <a:schemeClr val="accent2"/>
                </a:solidFill>
              </a:endParaRPr>
            </a:p>
          </p:txBody>
        </p:sp>
        <p:sp>
          <p:nvSpPr>
            <p:cNvPr id="80" name="Freeform 10"/>
            <p:cNvSpPr>
              <a:spLocks noEditPoints="1"/>
            </p:cNvSpPr>
            <p:nvPr userDrawn="1"/>
          </p:nvSpPr>
          <p:spPr bwMode="auto">
            <a:xfrm>
              <a:off x="10460877" y="4991891"/>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userDrawn="1"/>
        </p:nvGrpSpPr>
        <p:grpSpPr>
          <a:xfrm>
            <a:off x="10472760" y="5654125"/>
            <a:ext cx="1196416" cy="323982"/>
            <a:chOff x="10472760" y="5652166"/>
            <a:chExt cx="1196416" cy="323982"/>
          </a:xfrm>
        </p:grpSpPr>
        <p:sp>
          <p:nvSpPr>
            <p:cNvPr id="22" name="Rectangle 21"/>
            <p:cNvSpPr/>
            <p:nvPr userDrawn="1"/>
          </p:nvSpPr>
          <p:spPr>
            <a:xfrm>
              <a:off x="10922177" y="5728559"/>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9</a:t>
              </a:r>
              <a:endParaRPr lang="en-GB" sz="1400" dirty="0">
                <a:solidFill>
                  <a:schemeClr val="accent2"/>
                </a:solidFill>
              </a:endParaRPr>
            </a:p>
          </p:txBody>
        </p:sp>
        <p:grpSp>
          <p:nvGrpSpPr>
            <p:cNvPr id="81" name="Group 13"/>
            <p:cNvGrpSpPr>
              <a:grpSpLocks noChangeAspect="1"/>
            </p:cNvGrpSpPr>
            <p:nvPr userDrawn="1"/>
          </p:nvGrpSpPr>
          <p:grpSpPr bwMode="auto">
            <a:xfrm>
              <a:off x="10472760" y="5652166"/>
              <a:ext cx="268942" cy="323982"/>
              <a:chOff x="292" y="2131"/>
              <a:chExt cx="215" cy="259"/>
            </a:xfrm>
            <a:solidFill>
              <a:schemeClr val="accent2"/>
            </a:solidFill>
          </p:grpSpPr>
          <p:sp>
            <p:nvSpPr>
              <p:cNvPr id="82"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userDrawn="1"/>
        </p:nvGrpSpPr>
        <p:grpSpPr>
          <a:xfrm>
            <a:off x="10447117" y="4319698"/>
            <a:ext cx="1222059" cy="292709"/>
            <a:chOff x="10447117" y="4292214"/>
            <a:chExt cx="1222059" cy="292709"/>
          </a:xfrm>
        </p:grpSpPr>
        <p:sp>
          <p:nvSpPr>
            <p:cNvPr id="20" name="Rectangle 19"/>
            <p:cNvSpPr/>
            <p:nvPr userDrawn="1"/>
          </p:nvSpPr>
          <p:spPr>
            <a:xfrm>
              <a:off x="10922177" y="4352971"/>
              <a:ext cx="746999"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7</a:t>
              </a:r>
              <a:endParaRPr lang="en-GB" sz="1400" dirty="0">
                <a:solidFill>
                  <a:schemeClr val="accent2"/>
                </a:solidFill>
              </a:endParaRPr>
            </a:p>
          </p:txBody>
        </p:sp>
        <p:grpSp>
          <p:nvGrpSpPr>
            <p:cNvPr id="84" name="Group 4"/>
            <p:cNvGrpSpPr>
              <a:grpSpLocks noChangeAspect="1"/>
            </p:cNvGrpSpPr>
            <p:nvPr userDrawn="1"/>
          </p:nvGrpSpPr>
          <p:grpSpPr bwMode="auto">
            <a:xfrm>
              <a:off x="10447117" y="4292214"/>
              <a:ext cx="320229" cy="292709"/>
              <a:chOff x="293" y="695"/>
              <a:chExt cx="256" cy="234"/>
            </a:xfrm>
            <a:solidFill>
              <a:schemeClr val="accent2"/>
            </a:solidFill>
          </p:grpSpPr>
          <p:sp>
            <p:nvSpPr>
              <p:cNvPr id="85"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p:cNvGrpSpPr/>
          <p:nvPr userDrawn="1"/>
        </p:nvGrpSpPr>
        <p:grpSpPr>
          <a:xfrm>
            <a:off x="10455248" y="6364487"/>
            <a:ext cx="1313315" cy="292709"/>
            <a:chOff x="10455248" y="6364487"/>
            <a:chExt cx="1313315" cy="292709"/>
          </a:xfrm>
        </p:grpSpPr>
        <p:sp>
          <p:nvSpPr>
            <p:cNvPr id="23" name="Rectangle 22"/>
            <p:cNvSpPr/>
            <p:nvPr userDrawn="1"/>
          </p:nvSpPr>
          <p:spPr>
            <a:xfrm>
              <a:off x="10922177" y="6416349"/>
              <a:ext cx="846386" cy="215444"/>
            </a:xfrm>
            <a:prstGeom prst="rect">
              <a:avLst/>
            </a:prstGeom>
            <a:noFill/>
            <a:ln w="635">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0">
              <a:spAutoFit/>
            </a:bodyPr>
            <a:lstStyle/>
            <a:p>
              <a:pPr algn="l"/>
              <a:r>
                <a:rPr lang="en-GB" sz="1400" dirty="0">
                  <a:solidFill>
                    <a:schemeClr val="accent2"/>
                  </a:solidFill>
                </a:rPr>
                <a:t>Section</a:t>
              </a:r>
              <a:r>
                <a:rPr lang="en-GB" sz="1400" baseline="0" dirty="0">
                  <a:solidFill>
                    <a:schemeClr val="accent2"/>
                  </a:solidFill>
                </a:rPr>
                <a:t> 10</a:t>
              </a:r>
              <a:endParaRPr lang="en-GB" sz="1400" dirty="0">
                <a:solidFill>
                  <a:schemeClr val="accent2"/>
                </a:solidFill>
              </a:endParaRPr>
            </a:p>
          </p:txBody>
        </p:sp>
        <p:sp>
          <p:nvSpPr>
            <p:cNvPr id="87" name="Freeform 19"/>
            <p:cNvSpPr>
              <a:spLocks noEditPoints="1"/>
            </p:cNvSpPr>
            <p:nvPr userDrawn="1"/>
          </p:nvSpPr>
          <p:spPr bwMode="auto">
            <a:xfrm>
              <a:off x="10455248" y="6364487"/>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89" name="Straight Connector 88"/>
          <p:cNvCxnSpPr/>
          <p:nvPr userDrawn="1"/>
        </p:nvCxnSpPr>
        <p:spPr>
          <a:xfrm>
            <a:off x="10033000" y="68627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userDrawn="1"/>
        </p:nvCxnSpPr>
        <p:spPr>
          <a:xfrm>
            <a:off x="10033000" y="137195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userDrawn="1"/>
        </p:nvCxnSpPr>
        <p:spPr>
          <a:xfrm>
            <a:off x="10033000" y="205763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userDrawn="1"/>
        </p:nvCxnSpPr>
        <p:spPr>
          <a:xfrm>
            <a:off x="10033000" y="274331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userDrawn="1"/>
        </p:nvCxnSpPr>
        <p:spPr>
          <a:xfrm>
            <a:off x="10033000" y="3428998"/>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userDrawn="1"/>
        </p:nvCxnSpPr>
        <p:spPr>
          <a:xfrm>
            <a:off x="10033000" y="4114680"/>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userDrawn="1"/>
        </p:nvCxnSpPr>
        <p:spPr>
          <a:xfrm>
            <a:off x="10033000" y="4800362"/>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userDrawn="1"/>
        </p:nvCxnSpPr>
        <p:spPr>
          <a:xfrm>
            <a:off x="10033000" y="5486044"/>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userDrawn="1"/>
        </p:nvCxnSpPr>
        <p:spPr>
          <a:xfrm>
            <a:off x="10033000" y="6171726"/>
            <a:ext cx="2159000"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1128431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nteractive right icons">
    <p:spTree>
      <p:nvGrpSpPr>
        <p:cNvPr id="1" name=""/>
        <p:cNvGrpSpPr/>
        <p:nvPr/>
      </p:nvGrpSpPr>
      <p:grpSpPr>
        <a:xfrm>
          <a:off x="0" y="0"/>
          <a:ext cx="0" cy="0"/>
          <a:chOff x="0" y="0"/>
          <a:chExt cx="0" cy="0"/>
        </a:xfrm>
      </p:grpSpPr>
      <p:sp>
        <p:nvSpPr>
          <p:cNvPr id="3" name="Rectangle 2"/>
          <p:cNvSpPr/>
          <p:nvPr userDrawn="1"/>
        </p:nvSpPr>
        <p:spPr>
          <a:xfrm>
            <a:off x="10998200" y="0"/>
            <a:ext cx="1193800" cy="11420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userDrawn="1"/>
        </p:nvSpPr>
        <p:spPr>
          <a:xfrm>
            <a:off x="10998200" y="1145870"/>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userDrawn="1"/>
        </p:nvSpPr>
        <p:spPr>
          <a:xfrm>
            <a:off x="10998200" y="2288863"/>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userDrawn="1"/>
        </p:nvSpPr>
        <p:spPr>
          <a:xfrm>
            <a:off x="10998200" y="3427839"/>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userDrawn="1"/>
        </p:nvSpPr>
        <p:spPr>
          <a:xfrm>
            <a:off x="10998200" y="4570832"/>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userDrawn="1"/>
        </p:nvSpPr>
        <p:spPr>
          <a:xfrm>
            <a:off x="10998200" y="5715007"/>
            <a:ext cx="1193800" cy="1142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userDrawn="1">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7986"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userDrawn="1">
            <p:ph type="title" hasCustomPrompt="1"/>
          </p:nvPr>
        </p:nvSpPr>
        <p:spPr>
          <a:xfrm>
            <a:off x="485776" y="361950"/>
            <a:ext cx="9509124" cy="504825"/>
          </a:xfrm>
        </p:spPr>
        <p:txBody>
          <a:bodyPr vert="horz"/>
          <a:lstStyle/>
          <a:p>
            <a:r>
              <a:rPr lang="en-US" dirty="0"/>
              <a:t>Click to add title</a:t>
            </a:r>
          </a:p>
        </p:txBody>
      </p:sp>
      <p:sp>
        <p:nvSpPr>
          <p:cNvPr id="5" name="Text Placeholder 3">
            <a:extLst>
              <a:ext uri="{FF2B5EF4-FFF2-40B4-BE49-F238E27FC236}">
                <a16:creationId xmlns:a16="http://schemas.microsoft.com/office/drawing/2014/main" id="{73D6335A-B440-264A-ADCF-510226FDCEF3}"/>
              </a:ext>
            </a:extLst>
          </p:cNvPr>
          <p:cNvSpPr>
            <a:spLocks noGrp="1"/>
          </p:cNvSpPr>
          <p:nvPr userDrawn="1">
            <p:ph type="body" sz="half" idx="15" hasCustomPrompt="1"/>
          </p:nvPr>
        </p:nvSpPr>
        <p:spPr>
          <a:xfrm>
            <a:off x="6162923" y="6388100"/>
            <a:ext cx="460375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6" name="Text Placeholder 3">
            <a:extLst>
              <a:ext uri="{FF2B5EF4-FFF2-40B4-BE49-F238E27FC236}">
                <a16:creationId xmlns:a16="http://schemas.microsoft.com/office/drawing/2014/main" id="{789E2E04-666B-2544-8B8C-0C77DBA31FB3}"/>
              </a:ext>
            </a:extLst>
          </p:cNvPr>
          <p:cNvSpPr>
            <a:spLocks noGrp="1"/>
          </p:cNvSpPr>
          <p:nvPr userDrawn="1">
            <p:ph type="body" sz="half" idx="2" hasCustomPrompt="1"/>
          </p:nvPr>
        </p:nvSpPr>
        <p:spPr>
          <a:xfrm>
            <a:off x="485776" y="806807"/>
            <a:ext cx="9509124" cy="318476"/>
          </a:xfrm>
        </p:spPr>
        <p:txBody>
          <a:bodyPr/>
          <a:lstStyle>
            <a:lvl1pPr marL="0" indent="0">
              <a:buNone/>
              <a:defRPr sz="2000" b="1">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18" name="Freeform 10"/>
          <p:cNvSpPr>
            <a:spLocks noEditPoints="1"/>
          </p:cNvSpPr>
          <p:nvPr userDrawn="1"/>
        </p:nvSpPr>
        <p:spPr bwMode="auto">
          <a:xfrm>
            <a:off x="11448746" y="1582895"/>
            <a:ext cx="292709" cy="268942"/>
          </a:xfrm>
          <a:custGeom>
            <a:avLst/>
            <a:gdLst>
              <a:gd name="T0" fmla="*/ 76 w 88"/>
              <a:gd name="T1" fmla="*/ 80 h 80"/>
              <a:gd name="T2" fmla="*/ 73 w 88"/>
              <a:gd name="T3" fmla="*/ 79 h 80"/>
              <a:gd name="T4" fmla="*/ 61 w 88"/>
              <a:gd name="T5" fmla="*/ 67 h 80"/>
              <a:gd name="T6" fmla="*/ 61 w 88"/>
              <a:gd name="T7" fmla="*/ 61 h 80"/>
              <a:gd name="T8" fmla="*/ 67 w 88"/>
              <a:gd name="T9" fmla="*/ 61 h 80"/>
              <a:gd name="T10" fmla="*/ 79 w 88"/>
              <a:gd name="T11" fmla="*/ 73 h 80"/>
              <a:gd name="T12" fmla="*/ 79 w 88"/>
              <a:gd name="T13" fmla="*/ 79 h 80"/>
              <a:gd name="T14" fmla="*/ 76 w 88"/>
              <a:gd name="T15" fmla="*/ 80 h 80"/>
              <a:gd name="T16" fmla="*/ 12 w 88"/>
              <a:gd name="T17" fmla="*/ 80 h 80"/>
              <a:gd name="T18" fmla="*/ 9 w 88"/>
              <a:gd name="T19" fmla="*/ 79 h 80"/>
              <a:gd name="T20" fmla="*/ 9 w 88"/>
              <a:gd name="T21" fmla="*/ 73 h 80"/>
              <a:gd name="T22" fmla="*/ 38 w 88"/>
              <a:gd name="T23" fmla="*/ 44 h 80"/>
              <a:gd name="T24" fmla="*/ 32 w 88"/>
              <a:gd name="T25" fmla="*/ 38 h 80"/>
              <a:gd name="T26" fmla="*/ 27 w 88"/>
              <a:gd name="T27" fmla="*/ 43 h 80"/>
              <a:gd name="T28" fmla="*/ 21 w 88"/>
              <a:gd name="T29" fmla="*/ 43 h 80"/>
              <a:gd name="T30" fmla="*/ 1 w 88"/>
              <a:gd name="T31" fmla="*/ 23 h 80"/>
              <a:gd name="T32" fmla="*/ 1 w 88"/>
              <a:gd name="T33" fmla="*/ 17 h 80"/>
              <a:gd name="T34" fmla="*/ 7 w 88"/>
              <a:gd name="T35" fmla="*/ 17 h 80"/>
              <a:gd name="T36" fmla="*/ 24 w 88"/>
              <a:gd name="T37" fmla="*/ 34 h 80"/>
              <a:gd name="T38" fmla="*/ 26 w 88"/>
              <a:gd name="T39" fmla="*/ 32 h 80"/>
              <a:gd name="T40" fmla="*/ 9 w 88"/>
              <a:gd name="T41" fmla="*/ 15 h 80"/>
              <a:gd name="T42" fmla="*/ 9 w 88"/>
              <a:gd name="T43" fmla="*/ 9 h 80"/>
              <a:gd name="T44" fmla="*/ 15 w 88"/>
              <a:gd name="T45" fmla="*/ 9 h 80"/>
              <a:gd name="T46" fmla="*/ 32 w 88"/>
              <a:gd name="T47" fmla="*/ 26 h 80"/>
              <a:gd name="T48" fmla="*/ 34 w 88"/>
              <a:gd name="T49" fmla="*/ 24 h 80"/>
              <a:gd name="T50" fmla="*/ 17 w 88"/>
              <a:gd name="T51" fmla="*/ 7 h 80"/>
              <a:gd name="T52" fmla="*/ 17 w 88"/>
              <a:gd name="T53" fmla="*/ 1 h 80"/>
              <a:gd name="T54" fmla="*/ 23 w 88"/>
              <a:gd name="T55" fmla="*/ 1 h 80"/>
              <a:gd name="T56" fmla="*/ 43 w 88"/>
              <a:gd name="T57" fmla="*/ 21 h 80"/>
              <a:gd name="T58" fmla="*/ 43 w 88"/>
              <a:gd name="T59" fmla="*/ 27 h 80"/>
              <a:gd name="T60" fmla="*/ 38 w 88"/>
              <a:gd name="T61" fmla="*/ 32 h 80"/>
              <a:gd name="T62" fmla="*/ 44 w 88"/>
              <a:gd name="T63" fmla="*/ 38 h 80"/>
              <a:gd name="T64" fmla="*/ 77 w 88"/>
              <a:gd name="T65" fmla="*/ 5 h 80"/>
              <a:gd name="T66" fmla="*/ 81 w 88"/>
              <a:gd name="T67" fmla="*/ 4 h 80"/>
              <a:gd name="T68" fmla="*/ 84 w 88"/>
              <a:gd name="T69" fmla="*/ 7 h 80"/>
              <a:gd name="T70" fmla="*/ 75 w 88"/>
              <a:gd name="T71" fmla="*/ 43 h 80"/>
              <a:gd name="T72" fmla="*/ 49 w 88"/>
              <a:gd name="T73" fmla="*/ 60 h 80"/>
              <a:gd name="T74" fmla="*/ 44 w 88"/>
              <a:gd name="T75" fmla="*/ 57 h 80"/>
              <a:gd name="T76" fmla="*/ 47 w 88"/>
              <a:gd name="T77" fmla="*/ 52 h 80"/>
              <a:gd name="T78" fmla="*/ 69 w 88"/>
              <a:gd name="T79" fmla="*/ 37 h 80"/>
              <a:gd name="T80" fmla="*/ 77 w 88"/>
              <a:gd name="T81" fmla="*/ 16 h 80"/>
              <a:gd name="T82" fmla="*/ 15 w 88"/>
              <a:gd name="T83" fmla="*/ 79 h 80"/>
              <a:gd name="T84" fmla="*/ 12 w 88"/>
              <a:gd name="T8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0">
                <a:moveTo>
                  <a:pt x="76" y="80"/>
                </a:moveTo>
                <a:cubicBezTo>
                  <a:pt x="75" y="80"/>
                  <a:pt x="74" y="80"/>
                  <a:pt x="73" y="79"/>
                </a:cubicBezTo>
                <a:cubicBezTo>
                  <a:pt x="61" y="67"/>
                  <a:pt x="61" y="67"/>
                  <a:pt x="61" y="67"/>
                </a:cubicBezTo>
                <a:cubicBezTo>
                  <a:pt x="60" y="65"/>
                  <a:pt x="60" y="63"/>
                  <a:pt x="61" y="61"/>
                </a:cubicBezTo>
                <a:cubicBezTo>
                  <a:pt x="63" y="60"/>
                  <a:pt x="65" y="60"/>
                  <a:pt x="67" y="61"/>
                </a:cubicBezTo>
                <a:cubicBezTo>
                  <a:pt x="79" y="73"/>
                  <a:pt x="79" y="73"/>
                  <a:pt x="79" y="73"/>
                </a:cubicBezTo>
                <a:cubicBezTo>
                  <a:pt x="80" y="75"/>
                  <a:pt x="80" y="77"/>
                  <a:pt x="79" y="79"/>
                </a:cubicBezTo>
                <a:cubicBezTo>
                  <a:pt x="78" y="80"/>
                  <a:pt x="77" y="80"/>
                  <a:pt x="76" y="80"/>
                </a:cubicBezTo>
                <a:close/>
                <a:moveTo>
                  <a:pt x="12" y="80"/>
                </a:moveTo>
                <a:cubicBezTo>
                  <a:pt x="11" y="80"/>
                  <a:pt x="10" y="80"/>
                  <a:pt x="9" y="79"/>
                </a:cubicBezTo>
                <a:cubicBezTo>
                  <a:pt x="8" y="77"/>
                  <a:pt x="8" y="75"/>
                  <a:pt x="9" y="73"/>
                </a:cubicBezTo>
                <a:cubicBezTo>
                  <a:pt x="38" y="44"/>
                  <a:pt x="38" y="44"/>
                  <a:pt x="38" y="44"/>
                </a:cubicBezTo>
                <a:cubicBezTo>
                  <a:pt x="32" y="38"/>
                  <a:pt x="32" y="38"/>
                  <a:pt x="32" y="38"/>
                </a:cubicBezTo>
                <a:cubicBezTo>
                  <a:pt x="27" y="43"/>
                  <a:pt x="27" y="43"/>
                  <a:pt x="27" y="43"/>
                </a:cubicBezTo>
                <a:cubicBezTo>
                  <a:pt x="25" y="44"/>
                  <a:pt x="23" y="44"/>
                  <a:pt x="21" y="43"/>
                </a:cubicBezTo>
                <a:cubicBezTo>
                  <a:pt x="1" y="23"/>
                  <a:pt x="1" y="23"/>
                  <a:pt x="1" y="23"/>
                </a:cubicBezTo>
                <a:cubicBezTo>
                  <a:pt x="0" y="21"/>
                  <a:pt x="0" y="19"/>
                  <a:pt x="1" y="17"/>
                </a:cubicBezTo>
                <a:cubicBezTo>
                  <a:pt x="3" y="16"/>
                  <a:pt x="5" y="16"/>
                  <a:pt x="7" y="17"/>
                </a:cubicBezTo>
                <a:cubicBezTo>
                  <a:pt x="24" y="34"/>
                  <a:pt x="24" y="34"/>
                  <a:pt x="24" y="34"/>
                </a:cubicBezTo>
                <a:cubicBezTo>
                  <a:pt x="26" y="32"/>
                  <a:pt x="26" y="32"/>
                  <a:pt x="26" y="32"/>
                </a:cubicBezTo>
                <a:cubicBezTo>
                  <a:pt x="9" y="15"/>
                  <a:pt x="9" y="15"/>
                  <a:pt x="9" y="15"/>
                </a:cubicBezTo>
                <a:cubicBezTo>
                  <a:pt x="8" y="13"/>
                  <a:pt x="8" y="11"/>
                  <a:pt x="9" y="9"/>
                </a:cubicBezTo>
                <a:cubicBezTo>
                  <a:pt x="11" y="8"/>
                  <a:pt x="13" y="8"/>
                  <a:pt x="15" y="9"/>
                </a:cubicBezTo>
                <a:cubicBezTo>
                  <a:pt x="32" y="26"/>
                  <a:pt x="32" y="26"/>
                  <a:pt x="32" y="26"/>
                </a:cubicBezTo>
                <a:cubicBezTo>
                  <a:pt x="34" y="24"/>
                  <a:pt x="34" y="24"/>
                  <a:pt x="34" y="24"/>
                </a:cubicBezTo>
                <a:cubicBezTo>
                  <a:pt x="17" y="7"/>
                  <a:pt x="17" y="7"/>
                  <a:pt x="17" y="7"/>
                </a:cubicBezTo>
                <a:cubicBezTo>
                  <a:pt x="16" y="5"/>
                  <a:pt x="16" y="3"/>
                  <a:pt x="17" y="1"/>
                </a:cubicBezTo>
                <a:cubicBezTo>
                  <a:pt x="19" y="0"/>
                  <a:pt x="21" y="0"/>
                  <a:pt x="23" y="1"/>
                </a:cubicBezTo>
                <a:cubicBezTo>
                  <a:pt x="43" y="21"/>
                  <a:pt x="43" y="21"/>
                  <a:pt x="43" y="21"/>
                </a:cubicBezTo>
                <a:cubicBezTo>
                  <a:pt x="44" y="23"/>
                  <a:pt x="44" y="25"/>
                  <a:pt x="43" y="27"/>
                </a:cubicBezTo>
                <a:cubicBezTo>
                  <a:pt x="38" y="32"/>
                  <a:pt x="38" y="32"/>
                  <a:pt x="38" y="32"/>
                </a:cubicBezTo>
                <a:cubicBezTo>
                  <a:pt x="44" y="38"/>
                  <a:pt x="44" y="38"/>
                  <a:pt x="44" y="38"/>
                </a:cubicBezTo>
                <a:cubicBezTo>
                  <a:pt x="77" y="5"/>
                  <a:pt x="77" y="5"/>
                  <a:pt x="77" y="5"/>
                </a:cubicBezTo>
                <a:cubicBezTo>
                  <a:pt x="78" y="4"/>
                  <a:pt x="80" y="4"/>
                  <a:pt x="81" y="4"/>
                </a:cubicBezTo>
                <a:cubicBezTo>
                  <a:pt x="82" y="4"/>
                  <a:pt x="83" y="6"/>
                  <a:pt x="84" y="7"/>
                </a:cubicBezTo>
                <a:cubicBezTo>
                  <a:pt x="88" y="20"/>
                  <a:pt x="84" y="34"/>
                  <a:pt x="75" y="43"/>
                </a:cubicBezTo>
                <a:cubicBezTo>
                  <a:pt x="60" y="58"/>
                  <a:pt x="49" y="60"/>
                  <a:pt x="49" y="60"/>
                </a:cubicBezTo>
                <a:cubicBezTo>
                  <a:pt x="47" y="60"/>
                  <a:pt x="45" y="59"/>
                  <a:pt x="44" y="57"/>
                </a:cubicBezTo>
                <a:cubicBezTo>
                  <a:pt x="44" y="55"/>
                  <a:pt x="45" y="53"/>
                  <a:pt x="47" y="52"/>
                </a:cubicBezTo>
                <a:cubicBezTo>
                  <a:pt x="47" y="52"/>
                  <a:pt x="56" y="50"/>
                  <a:pt x="69" y="37"/>
                </a:cubicBezTo>
                <a:cubicBezTo>
                  <a:pt x="75" y="32"/>
                  <a:pt x="78" y="24"/>
                  <a:pt x="77" y="16"/>
                </a:cubicBezTo>
                <a:cubicBezTo>
                  <a:pt x="15" y="79"/>
                  <a:pt x="15" y="79"/>
                  <a:pt x="15" y="79"/>
                </a:cubicBezTo>
                <a:cubicBezTo>
                  <a:pt x="14" y="80"/>
                  <a:pt x="13" y="80"/>
                  <a:pt x="1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p:cNvSpPr>
            <a:spLocks noEditPoints="1"/>
          </p:cNvSpPr>
          <p:nvPr userDrawn="1"/>
        </p:nvSpPr>
        <p:spPr bwMode="auto">
          <a:xfrm>
            <a:off x="11461255" y="4983465"/>
            <a:ext cx="267691" cy="317727"/>
          </a:xfrm>
          <a:custGeom>
            <a:avLst/>
            <a:gdLst>
              <a:gd name="T0" fmla="*/ 76 w 80"/>
              <a:gd name="T1" fmla="*/ 96 h 96"/>
              <a:gd name="T2" fmla="*/ 40 w 80"/>
              <a:gd name="T3" fmla="*/ 96 h 96"/>
              <a:gd name="T4" fmla="*/ 36 w 80"/>
              <a:gd name="T5" fmla="*/ 92 h 96"/>
              <a:gd name="T6" fmla="*/ 36 w 80"/>
              <a:gd name="T7" fmla="*/ 76 h 96"/>
              <a:gd name="T8" fmla="*/ 40 w 80"/>
              <a:gd name="T9" fmla="*/ 72 h 96"/>
              <a:gd name="T10" fmla="*/ 76 w 80"/>
              <a:gd name="T11" fmla="*/ 72 h 96"/>
              <a:gd name="T12" fmla="*/ 80 w 80"/>
              <a:gd name="T13" fmla="*/ 76 h 96"/>
              <a:gd name="T14" fmla="*/ 80 w 80"/>
              <a:gd name="T15" fmla="*/ 92 h 96"/>
              <a:gd name="T16" fmla="*/ 76 w 80"/>
              <a:gd name="T17" fmla="*/ 96 h 96"/>
              <a:gd name="T18" fmla="*/ 44 w 80"/>
              <a:gd name="T19" fmla="*/ 88 h 96"/>
              <a:gd name="T20" fmla="*/ 72 w 80"/>
              <a:gd name="T21" fmla="*/ 88 h 96"/>
              <a:gd name="T22" fmla="*/ 72 w 80"/>
              <a:gd name="T23" fmla="*/ 80 h 96"/>
              <a:gd name="T24" fmla="*/ 44 w 80"/>
              <a:gd name="T25" fmla="*/ 80 h 96"/>
              <a:gd name="T26" fmla="*/ 44 w 80"/>
              <a:gd name="T27" fmla="*/ 88 h 96"/>
              <a:gd name="T28" fmla="*/ 76 w 80"/>
              <a:gd name="T29" fmla="*/ 64 h 96"/>
              <a:gd name="T30" fmla="*/ 4 w 80"/>
              <a:gd name="T31" fmla="*/ 64 h 96"/>
              <a:gd name="T32" fmla="*/ 0 w 80"/>
              <a:gd name="T33" fmla="*/ 60 h 96"/>
              <a:gd name="T34" fmla="*/ 0 w 80"/>
              <a:gd name="T35" fmla="*/ 4 h 96"/>
              <a:gd name="T36" fmla="*/ 4 w 80"/>
              <a:gd name="T37" fmla="*/ 0 h 96"/>
              <a:gd name="T38" fmla="*/ 76 w 80"/>
              <a:gd name="T39" fmla="*/ 0 h 96"/>
              <a:gd name="T40" fmla="*/ 80 w 80"/>
              <a:gd name="T41" fmla="*/ 4 h 96"/>
              <a:gd name="T42" fmla="*/ 80 w 80"/>
              <a:gd name="T43" fmla="*/ 60 h 96"/>
              <a:gd name="T44" fmla="*/ 76 w 80"/>
              <a:gd name="T45" fmla="*/ 64 h 96"/>
              <a:gd name="T46" fmla="*/ 8 w 80"/>
              <a:gd name="T47" fmla="*/ 56 h 96"/>
              <a:gd name="T48" fmla="*/ 72 w 80"/>
              <a:gd name="T49" fmla="*/ 56 h 96"/>
              <a:gd name="T50" fmla="*/ 72 w 80"/>
              <a:gd name="T51" fmla="*/ 24 h 96"/>
              <a:gd name="T52" fmla="*/ 8 w 80"/>
              <a:gd name="T53" fmla="*/ 24 h 96"/>
              <a:gd name="T54" fmla="*/ 8 w 80"/>
              <a:gd name="T55" fmla="*/ 56 h 96"/>
              <a:gd name="T56" fmla="*/ 8 w 80"/>
              <a:gd name="T57" fmla="*/ 16 h 96"/>
              <a:gd name="T58" fmla="*/ 72 w 80"/>
              <a:gd name="T59" fmla="*/ 16 h 96"/>
              <a:gd name="T60" fmla="*/ 72 w 80"/>
              <a:gd name="T61" fmla="*/ 8 h 96"/>
              <a:gd name="T62" fmla="*/ 8 w 80"/>
              <a:gd name="T63" fmla="*/ 8 h 96"/>
              <a:gd name="T64" fmla="*/ 8 w 80"/>
              <a:gd name="T6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6">
                <a:moveTo>
                  <a:pt x="76" y="96"/>
                </a:moveTo>
                <a:cubicBezTo>
                  <a:pt x="40" y="96"/>
                  <a:pt x="40" y="96"/>
                  <a:pt x="40" y="96"/>
                </a:cubicBezTo>
                <a:cubicBezTo>
                  <a:pt x="38" y="96"/>
                  <a:pt x="36" y="94"/>
                  <a:pt x="36" y="92"/>
                </a:cubicBezTo>
                <a:cubicBezTo>
                  <a:pt x="36" y="76"/>
                  <a:pt x="36" y="76"/>
                  <a:pt x="36" y="76"/>
                </a:cubicBezTo>
                <a:cubicBezTo>
                  <a:pt x="36" y="74"/>
                  <a:pt x="38" y="72"/>
                  <a:pt x="40" y="72"/>
                </a:cubicBezTo>
                <a:cubicBezTo>
                  <a:pt x="76" y="72"/>
                  <a:pt x="76" y="72"/>
                  <a:pt x="76" y="72"/>
                </a:cubicBezTo>
                <a:cubicBezTo>
                  <a:pt x="78" y="72"/>
                  <a:pt x="80" y="74"/>
                  <a:pt x="80" y="76"/>
                </a:cubicBezTo>
                <a:cubicBezTo>
                  <a:pt x="80" y="92"/>
                  <a:pt x="80" y="92"/>
                  <a:pt x="80" y="92"/>
                </a:cubicBezTo>
                <a:cubicBezTo>
                  <a:pt x="80" y="94"/>
                  <a:pt x="78" y="96"/>
                  <a:pt x="76" y="96"/>
                </a:cubicBezTo>
                <a:close/>
                <a:moveTo>
                  <a:pt x="44" y="88"/>
                </a:moveTo>
                <a:cubicBezTo>
                  <a:pt x="72" y="88"/>
                  <a:pt x="72" y="88"/>
                  <a:pt x="72" y="88"/>
                </a:cubicBezTo>
                <a:cubicBezTo>
                  <a:pt x="72" y="80"/>
                  <a:pt x="72" y="80"/>
                  <a:pt x="72" y="80"/>
                </a:cubicBezTo>
                <a:cubicBezTo>
                  <a:pt x="44" y="80"/>
                  <a:pt x="44" y="80"/>
                  <a:pt x="44" y="80"/>
                </a:cubicBezTo>
                <a:lnTo>
                  <a:pt x="44" y="88"/>
                </a:lnTo>
                <a:close/>
                <a:moveTo>
                  <a:pt x="76" y="64"/>
                </a:moveTo>
                <a:cubicBezTo>
                  <a:pt x="4" y="64"/>
                  <a:pt x="4" y="64"/>
                  <a:pt x="4" y="64"/>
                </a:cubicBezTo>
                <a:cubicBezTo>
                  <a:pt x="2" y="64"/>
                  <a:pt x="0" y="62"/>
                  <a:pt x="0" y="60"/>
                </a:cubicBezTo>
                <a:cubicBezTo>
                  <a:pt x="0" y="4"/>
                  <a:pt x="0" y="4"/>
                  <a:pt x="0" y="4"/>
                </a:cubicBezTo>
                <a:cubicBezTo>
                  <a:pt x="0" y="2"/>
                  <a:pt x="2" y="0"/>
                  <a:pt x="4" y="0"/>
                </a:cubicBezTo>
                <a:cubicBezTo>
                  <a:pt x="76" y="0"/>
                  <a:pt x="76" y="0"/>
                  <a:pt x="76" y="0"/>
                </a:cubicBezTo>
                <a:cubicBezTo>
                  <a:pt x="78" y="0"/>
                  <a:pt x="80" y="2"/>
                  <a:pt x="80" y="4"/>
                </a:cubicBezTo>
                <a:cubicBezTo>
                  <a:pt x="80" y="60"/>
                  <a:pt x="80" y="60"/>
                  <a:pt x="80" y="60"/>
                </a:cubicBezTo>
                <a:cubicBezTo>
                  <a:pt x="80" y="62"/>
                  <a:pt x="78" y="64"/>
                  <a:pt x="76" y="64"/>
                </a:cubicBezTo>
                <a:close/>
                <a:moveTo>
                  <a:pt x="8" y="56"/>
                </a:moveTo>
                <a:cubicBezTo>
                  <a:pt x="72" y="56"/>
                  <a:pt x="72" y="56"/>
                  <a:pt x="72" y="56"/>
                </a:cubicBezTo>
                <a:cubicBezTo>
                  <a:pt x="72" y="24"/>
                  <a:pt x="72" y="24"/>
                  <a:pt x="72" y="24"/>
                </a:cubicBezTo>
                <a:cubicBezTo>
                  <a:pt x="8" y="24"/>
                  <a:pt x="8" y="24"/>
                  <a:pt x="8" y="24"/>
                </a:cubicBezTo>
                <a:lnTo>
                  <a:pt x="8" y="56"/>
                </a:lnTo>
                <a:close/>
                <a:moveTo>
                  <a:pt x="8" y="16"/>
                </a:moveTo>
                <a:cubicBezTo>
                  <a:pt x="72" y="16"/>
                  <a:pt x="72" y="16"/>
                  <a:pt x="72" y="16"/>
                </a:cubicBezTo>
                <a:cubicBezTo>
                  <a:pt x="72" y="8"/>
                  <a:pt x="72" y="8"/>
                  <a:pt x="72" y="8"/>
                </a:cubicBezTo>
                <a:cubicBezTo>
                  <a:pt x="8" y="8"/>
                  <a:pt x="8" y="8"/>
                  <a:pt x="8" y="8"/>
                </a:cubicBezTo>
                <a:lnTo>
                  <a:pt x="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3"/>
          <p:cNvGrpSpPr>
            <a:grpSpLocks noChangeAspect="1"/>
          </p:cNvGrpSpPr>
          <p:nvPr userDrawn="1"/>
        </p:nvGrpSpPr>
        <p:grpSpPr bwMode="auto">
          <a:xfrm>
            <a:off x="11460629" y="2698368"/>
            <a:ext cx="268942" cy="323982"/>
            <a:chOff x="292" y="2131"/>
            <a:chExt cx="215" cy="259"/>
          </a:xfrm>
          <a:solidFill>
            <a:schemeClr val="bg1"/>
          </a:solidFill>
        </p:grpSpPr>
        <p:sp>
          <p:nvSpPr>
            <p:cNvPr id="21" name="Freeform 14"/>
            <p:cNvSpPr>
              <a:spLocks noEditPoints="1"/>
            </p:cNvSpPr>
            <p:nvPr/>
          </p:nvSpPr>
          <p:spPr bwMode="auto">
            <a:xfrm>
              <a:off x="292" y="2131"/>
              <a:ext cx="215" cy="222"/>
            </a:xfrm>
            <a:custGeom>
              <a:avLst/>
              <a:gdLst>
                <a:gd name="T0" fmla="*/ 76 w 80"/>
                <a:gd name="T1" fmla="*/ 84 h 84"/>
                <a:gd name="T2" fmla="*/ 4 w 80"/>
                <a:gd name="T3" fmla="*/ 84 h 84"/>
                <a:gd name="T4" fmla="*/ 1 w 80"/>
                <a:gd name="T5" fmla="*/ 82 h 84"/>
                <a:gd name="T6" fmla="*/ 1 w 80"/>
                <a:gd name="T7" fmla="*/ 78 h 84"/>
                <a:gd name="T8" fmla="*/ 8 w 80"/>
                <a:gd name="T9" fmla="*/ 52 h 84"/>
                <a:gd name="T10" fmla="*/ 8 w 80"/>
                <a:gd name="T11" fmla="*/ 32 h 84"/>
                <a:gd name="T12" fmla="*/ 40 w 80"/>
                <a:gd name="T13" fmla="*/ 0 h 84"/>
                <a:gd name="T14" fmla="*/ 72 w 80"/>
                <a:gd name="T15" fmla="*/ 32 h 84"/>
                <a:gd name="T16" fmla="*/ 72 w 80"/>
                <a:gd name="T17" fmla="*/ 52 h 84"/>
                <a:gd name="T18" fmla="*/ 79 w 80"/>
                <a:gd name="T19" fmla="*/ 78 h 84"/>
                <a:gd name="T20" fmla="*/ 79 w 80"/>
                <a:gd name="T21" fmla="*/ 82 h 84"/>
                <a:gd name="T22" fmla="*/ 76 w 80"/>
                <a:gd name="T23" fmla="*/ 84 h 84"/>
                <a:gd name="T24" fmla="*/ 11 w 80"/>
                <a:gd name="T25" fmla="*/ 76 h 84"/>
                <a:gd name="T26" fmla="*/ 69 w 80"/>
                <a:gd name="T27" fmla="*/ 76 h 84"/>
                <a:gd name="T28" fmla="*/ 64 w 80"/>
                <a:gd name="T29" fmla="*/ 52 h 84"/>
                <a:gd name="T30" fmla="*/ 64 w 80"/>
                <a:gd name="T31" fmla="*/ 32 h 84"/>
                <a:gd name="T32" fmla="*/ 40 w 80"/>
                <a:gd name="T33" fmla="*/ 8 h 84"/>
                <a:gd name="T34" fmla="*/ 16 w 80"/>
                <a:gd name="T35" fmla="*/ 32 h 84"/>
                <a:gd name="T36" fmla="*/ 16 w 80"/>
                <a:gd name="T37" fmla="*/ 52 h 84"/>
                <a:gd name="T38" fmla="*/ 11 w 80"/>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4">
                  <a:moveTo>
                    <a:pt x="76" y="84"/>
                  </a:moveTo>
                  <a:cubicBezTo>
                    <a:pt x="4" y="84"/>
                    <a:pt x="4" y="84"/>
                    <a:pt x="4" y="84"/>
                  </a:cubicBezTo>
                  <a:cubicBezTo>
                    <a:pt x="3" y="84"/>
                    <a:pt x="1" y="83"/>
                    <a:pt x="1" y="82"/>
                  </a:cubicBezTo>
                  <a:cubicBezTo>
                    <a:pt x="0" y="81"/>
                    <a:pt x="0" y="79"/>
                    <a:pt x="1" y="78"/>
                  </a:cubicBezTo>
                  <a:cubicBezTo>
                    <a:pt x="5" y="70"/>
                    <a:pt x="8" y="61"/>
                    <a:pt x="8" y="52"/>
                  </a:cubicBezTo>
                  <a:cubicBezTo>
                    <a:pt x="8" y="32"/>
                    <a:pt x="8" y="32"/>
                    <a:pt x="8" y="32"/>
                  </a:cubicBezTo>
                  <a:cubicBezTo>
                    <a:pt x="8" y="14"/>
                    <a:pt x="22" y="0"/>
                    <a:pt x="40" y="0"/>
                  </a:cubicBezTo>
                  <a:cubicBezTo>
                    <a:pt x="58" y="0"/>
                    <a:pt x="72" y="14"/>
                    <a:pt x="72" y="32"/>
                  </a:cubicBezTo>
                  <a:cubicBezTo>
                    <a:pt x="72" y="52"/>
                    <a:pt x="72" y="52"/>
                    <a:pt x="72" y="52"/>
                  </a:cubicBezTo>
                  <a:cubicBezTo>
                    <a:pt x="72" y="61"/>
                    <a:pt x="75" y="70"/>
                    <a:pt x="79" y="78"/>
                  </a:cubicBezTo>
                  <a:cubicBezTo>
                    <a:pt x="80" y="79"/>
                    <a:pt x="80" y="81"/>
                    <a:pt x="79" y="82"/>
                  </a:cubicBezTo>
                  <a:cubicBezTo>
                    <a:pt x="79" y="83"/>
                    <a:pt x="77" y="84"/>
                    <a:pt x="76" y="84"/>
                  </a:cubicBezTo>
                  <a:close/>
                  <a:moveTo>
                    <a:pt x="11" y="76"/>
                  </a:moveTo>
                  <a:cubicBezTo>
                    <a:pt x="69" y="76"/>
                    <a:pt x="69" y="76"/>
                    <a:pt x="69" y="76"/>
                  </a:cubicBezTo>
                  <a:cubicBezTo>
                    <a:pt x="66" y="68"/>
                    <a:pt x="64" y="60"/>
                    <a:pt x="64" y="52"/>
                  </a:cubicBezTo>
                  <a:cubicBezTo>
                    <a:pt x="64" y="32"/>
                    <a:pt x="64" y="32"/>
                    <a:pt x="64" y="32"/>
                  </a:cubicBezTo>
                  <a:cubicBezTo>
                    <a:pt x="64" y="19"/>
                    <a:pt x="53" y="8"/>
                    <a:pt x="40" y="8"/>
                  </a:cubicBezTo>
                  <a:cubicBezTo>
                    <a:pt x="27" y="8"/>
                    <a:pt x="16" y="19"/>
                    <a:pt x="16" y="32"/>
                  </a:cubicBezTo>
                  <a:cubicBezTo>
                    <a:pt x="16" y="52"/>
                    <a:pt x="16" y="52"/>
                    <a:pt x="16" y="52"/>
                  </a:cubicBezTo>
                  <a:cubicBezTo>
                    <a:pt x="16" y="60"/>
                    <a:pt x="14" y="68"/>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p:nvSpPr>
          <p:spPr bwMode="auto">
            <a:xfrm>
              <a:off x="370" y="2364"/>
              <a:ext cx="59" cy="26"/>
            </a:xfrm>
            <a:custGeom>
              <a:avLst/>
              <a:gdLst>
                <a:gd name="T0" fmla="*/ 0 w 22"/>
                <a:gd name="T1" fmla="*/ 0 h 10"/>
                <a:gd name="T2" fmla="*/ 15 w 22"/>
                <a:gd name="T3" fmla="*/ 7 h 10"/>
                <a:gd name="T4" fmla="*/ 22 w 22"/>
                <a:gd name="T5" fmla="*/ 0 h 10"/>
                <a:gd name="T6" fmla="*/ 0 w 22"/>
                <a:gd name="T7" fmla="*/ 0 h 10"/>
              </a:gdLst>
              <a:ahLst/>
              <a:cxnLst>
                <a:cxn ang="0">
                  <a:pos x="T0" y="T1"/>
                </a:cxn>
                <a:cxn ang="0">
                  <a:pos x="T2" y="T3"/>
                </a:cxn>
                <a:cxn ang="0">
                  <a:pos x="T4" y="T5"/>
                </a:cxn>
                <a:cxn ang="0">
                  <a:pos x="T6" y="T7"/>
                </a:cxn>
              </a:cxnLst>
              <a:rect l="0" t="0" r="r" b="b"/>
              <a:pathLst>
                <a:path w="22" h="10">
                  <a:moveTo>
                    <a:pt x="0" y="0"/>
                  </a:moveTo>
                  <a:cubicBezTo>
                    <a:pt x="2" y="6"/>
                    <a:pt x="9" y="10"/>
                    <a:pt x="15" y="7"/>
                  </a:cubicBezTo>
                  <a:cubicBezTo>
                    <a:pt x="18" y="6"/>
                    <a:pt x="21" y="3"/>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6"/>
          <p:cNvGrpSpPr>
            <a:grpSpLocks noChangeAspect="1"/>
          </p:cNvGrpSpPr>
          <p:nvPr userDrawn="1"/>
        </p:nvGrpSpPr>
        <p:grpSpPr bwMode="auto">
          <a:xfrm>
            <a:off x="11461254" y="6127640"/>
            <a:ext cx="267692" cy="317727"/>
            <a:chOff x="3091" y="1784"/>
            <a:chExt cx="214" cy="254"/>
          </a:xfrm>
          <a:solidFill>
            <a:schemeClr val="bg1"/>
          </a:solidFill>
        </p:grpSpPr>
        <p:sp>
          <p:nvSpPr>
            <p:cNvPr id="24" name="Freeform 27"/>
            <p:cNvSpPr>
              <a:spLocks noEditPoints="1"/>
            </p:cNvSpPr>
            <p:nvPr/>
          </p:nvSpPr>
          <p:spPr bwMode="auto">
            <a:xfrm>
              <a:off x="3091" y="1784"/>
              <a:ext cx="214" cy="254"/>
            </a:xfrm>
            <a:custGeom>
              <a:avLst/>
              <a:gdLst>
                <a:gd name="T0" fmla="*/ 76 w 80"/>
                <a:gd name="T1" fmla="*/ 96 h 96"/>
                <a:gd name="T2" fmla="*/ 4 w 80"/>
                <a:gd name="T3" fmla="*/ 96 h 96"/>
                <a:gd name="T4" fmla="*/ 0 w 80"/>
                <a:gd name="T5" fmla="*/ 92 h 96"/>
                <a:gd name="T6" fmla="*/ 0 w 80"/>
                <a:gd name="T7" fmla="*/ 4 h 96"/>
                <a:gd name="T8" fmla="*/ 4 w 80"/>
                <a:gd name="T9" fmla="*/ 0 h 96"/>
                <a:gd name="T10" fmla="*/ 76 w 80"/>
                <a:gd name="T11" fmla="*/ 0 h 96"/>
                <a:gd name="T12" fmla="*/ 80 w 80"/>
                <a:gd name="T13" fmla="*/ 4 h 96"/>
                <a:gd name="T14" fmla="*/ 80 w 80"/>
                <a:gd name="T15" fmla="*/ 92 h 96"/>
                <a:gd name="T16" fmla="*/ 76 w 80"/>
                <a:gd name="T17" fmla="*/ 96 h 96"/>
                <a:gd name="T18" fmla="*/ 8 w 80"/>
                <a:gd name="T19" fmla="*/ 88 h 96"/>
                <a:gd name="T20" fmla="*/ 72 w 80"/>
                <a:gd name="T21" fmla="*/ 88 h 96"/>
                <a:gd name="T22" fmla="*/ 72 w 80"/>
                <a:gd name="T23" fmla="*/ 8 h 96"/>
                <a:gd name="T24" fmla="*/ 8 w 80"/>
                <a:gd name="T25" fmla="*/ 8 h 96"/>
                <a:gd name="T26" fmla="*/ 8 w 80"/>
                <a:gd name="T27" fmla="*/ 88 h 96"/>
                <a:gd name="T28" fmla="*/ 40 w 80"/>
                <a:gd name="T29" fmla="*/ 80 h 96"/>
                <a:gd name="T30" fmla="*/ 36 w 80"/>
                <a:gd name="T31" fmla="*/ 76 h 96"/>
                <a:gd name="T32" fmla="*/ 36 w 80"/>
                <a:gd name="T33" fmla="*/ 20 h 96"/>
                <a:gd name="T34" fmla="*/ 40 w 80"/>
                <a:gd name="T35" fmla="*/ 16 h 96"/>
                <a:gd name="T36" fmla="*/ 44 w 80"/>
                <a:gd name="T37" fmla="*/ 20 h 96"/>
                <a:gd name="T38" fmla="*/ 44 w 80"/>
                <a:gd name="T39" fmla="*/ 76 h 96"/>
                <a:gd name="T40" fmla="*/ 40 w 80"/>
                <a:gd name="T4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6" y="96"/>
                  </a:moveTo>
                  <a:cubicBezTo>
                    <a:pt x="4" y="96"/>
                    <a:pt x="4" y="96"/>
                    <a:pt x="4" y="96"/>
                  </a:cubicBezTo>
                  <a:cubicBezTo>
                    <a:pt x="2" y="96"/>
                    <a:pt x="0" y="94"/>
                    <a:pt x="0" y="92"/>
                  </a:cubicBezTo>
                  <a:cubicBezTo>
                    <a:pt x="0" y="4"/>
                    <a:pt x="0" y="4"/>
                    <a:pt x="0" y="4"/>
                  </a:cubicBezTo>
                  <a:cubicBezTo>
                    <a:pt x="0" y="2"/>
                    <a:pt x="2" y="0"/>
                    <a:pt x="4" y="0"/>
                  </a:cubicBezTo>
                  <a:cubicBezTo>
                    <a:pt x="76" y="0"/>
                    <a:pt x="76" y="0"/>
                    <a:pt x="76" y="0"/>
                  </a:cubicBezTo>
                  <a:cubicBezTo>
                    <a:pt x="78" y="0"/>
                    <a:pt x="80" y="2"/>
                    <a:pt x="80" y="4"/>
                  </a:cubicBezTo>
                  <a:cubicBezTo>
                    <a:pt x="80" y="92"/>
                    <a:pt x="80" y="92"/>
                    <a:pt x="80" y="92"/>
                  </a:cubicBezTo>
                  <a:cubicBezTo>
                    <a:pt x="80" y="94"/>
                    <a:pt x="78" y="96"/>
                    <a:pt x="76" y="96"/>
                  </a:cubicBezTo>
                  <a:close/>
                  <a:moveTo>
                    <a:pt x="8" y="88"/>
                  </a:moveTo>
                  <a:cubicBezTo>
                    <a:pt x="72" y="88"/>
                    <a:pt x="72" y="88"/>
                    <a:pt x="72" y="88"/>
                  </a:cubicBezTo>
                  <a:cubicBezTo>
                    <a:pt x="72" y="8"/>
                    <a:pt x="72" y="8"/>
                    <a:pt x="72" y="8"/>
                  </a:cubicBezTo>
                  <a:cubicBezTo>
                    <a:pt x="8" y="8"/>
                    <a:pt x="8" y="8"/>
                    <a:pt x="8" y="8"/>
                  </a:cubicBezTo>
                  <a:lnTo>
                    <a:pt x="8" y="88"/>
                  </a:lnTo>
                  <a:close/>
                  <a:moveTo>
                    <a:pt x="40" y="80"/>
                  </a:moveTo>
                  <a:cubicBezTo>
                    <a:pt x="38" y="80"/>
                    <a:pt x="36" y="78"/>
                    <a:pt x="36" y="76"/>
                  </a:cubicBezTo>
                  <a:cubicBezTo>
                    <a:pt x="36" y="20"/>
                    <a:pt x="36" y="20"/>
                    <a:pt x="36" y="20"/>
                  </a:cubicBezTo>
                  <a:cubicBezTo>
                    <a:pt x="36" y="18"/>
                    <a:pt x="38" y="16"/>
                    <a:pt x="40" y="16"/>
                  </a:cubicBezTo>
                  <a:cubicBezTo>
                    <a:pt x="42" y="16"/>
                    <a:pt x="44" y="18"/>
                    <a:pt x="44" y="20"/>
                  </a:cubicBezTo>
                  <a:cubicBezTo>
                    <a:pt x="44" y="76"/>
                    <a:pt x="44" y="76"/>
                    <a:pt x="44" y="76"/>
                  </a:cubicBezTo>
                  <a:cubicBezTo>
                    <a:pt x="44" y="78"/>
                    <a:pt x="42" y="80"/>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145" y="1837"/>
              <a:ext cx="101" cy="138"/>
            </a:xfrm>
            <a:custGeom>
              <a:avLst/>
              <a:gdLst>
                <a:gd name="T0" fmla="*/ 19 w 38"/>
                <a:gd name="T1" fmla="*/ 52 h 52"/>
                <a:gd name="T2" fmla="*/ 3 w 38"/>
                <a:gd name="T3" fmla="*/ 49 h 52"/>
                <a:gd name="T4" fmla="*/ 1 w 38"/>
                <a:gd name="T5" fmla="*/ 43 h 52"/>
                <a:gd name="T6" fmla="*/ 6 w 38"/>
                <a:gd name="T7" fmla="*/ 41 h 52"/>
                <a:gd name="T8" fmla="*/ 27 w 38"/>
                <a:gd name="T9" fmla="*/ 42 h 52"/>
                <a:gd name="T10" fmla="*/ 29 w 38"/>
                <a:gd name="T11" fmla="*/ 37 h 52"/>
                <a:gd name="T12" fmla="*/ 19 w 38"/>
                <a:gd name="T13" fmla="*/ 31 h 52"/>
                <a:gd name="T14" fmla="*/ 3 w 38"/>
                <a:gd name="T15" fmla="*/ 15 h 52"/>
                <a:gd name="T16" fmla="*/ 9 w 38"/>
                <a:gd name="T17" fmla="*/ 4 h 52"/>
                <a:gd name="T18" fmla="*/ 36 w 38"/>
                <a:gd name="T19" fmla="*/ 5 h 52"/>
                <a:gd name="T20" fmla="*/ 37 w 38"/>
                <a:gd name="T21" fmla="*/ 11 h 52"/>
                <a:gd name="T22" fmla="*/ 32 w 38"/>
                <a:gd name="T23" fmla="*/ 12 h 52"/>
                <a:gd name="T24" fmla="*/ 13 w 38"/>
                <a:gd name="T25" fmla="*/ 11 h 52"/>
                <a:gd name="T26" fmla="*/ 11 w 38"/>
                <a:gd name="T27" fmla="*/ 15 h 52"/>
                <a:gd name="T28" fmla="*/ 22 w 38"/>
                <a:gd name="T29" fmla="*/ 23 h 52"/>
                <a:gd name="T30" fmla="*/ 37 w 38"/>
                <a:gd name="T31" fmla="*/ 37 h 52"/>
                <a:gd name="T32" fmla="*/ 31 w 38"/>
                <a:gd name="T33" fmla="*/ 49 h 52"/>
                <a:gd name="T34" fmla="*/ 19 w 38"/>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52">
                  <a:moveTo>
                    <a:pt x="19" y="52"/>
                  </a:moveTo>
                  <a:cubicBezTo>
                    <a:pt x="14" y="52"/>
                    <a:pt x="8" y="50"/>
                    <a:pt x="3" y="49"/>
                  </a:cubicBezTo>
                  <a:cubicBezTo>
                    <a:pt x="1" y="48"/>
                    <a:pt x="0" y="45"/>
                    <a:pt x="1" y="43"/>
                  </a:cubicBezTo>
                  <a:cubicBezTo>
                    <a:pt x="1" y="41"/>
                    <a:pt x="4" y="40"/>
                    <a:pt x="6" y="41"/>
                  </a:cubicBezTo>
                  <a:cubicBezTo>
                    <a:pt x="14" y="44"/>
                    <a:pt x="23" y="45"/>
                    <a:pt x="27" y="42"/>
                  </a:cubicBezTo>
                  <a:cubicBezTo>
                    <a:pt x="28" y="41"/>
                    <a:pt x="29" y="40"/>
                    <a:pt x="29" y="37"/>
                  </a:cubicBezTo>
                  <a:cubicBezTo>
                    <a:pt x="29" y="34"/>
                    <a:pt x="26" y="33"/>
                    <a:pt x="19" y="31"/>
                  </a:cubicBezTo>
                  <a:cubicBezTo>
                    <a:pt x="12" y="28"/>
                    <a:pt x="3" y="25"/>
                    <a:pt x="3" y="15"/>
                  </a:cubicBezTo>
                  <a:cubicBezTo>
                    <a:pt x="3" y="10"/>
                    <a:pt x="5" y="6"/>
                    <a:pt x="9" y="4"/>
                  </a:cubicBezTo>
                  <a:cubicBezTo>
                    <a:pt x="17" y="0"/>
                    <a:pt x="30" y="2"/>
                    <a:pt x="36" y="5"/>
                  </a:cubicBezTo>
                  <a:cubicBezTo>
                    <a:pt x="37" y="6"/>
                    <a:pt x="38" y="9"/>
                    <a:pt x="37" y="11"/>
                  </a:cubicBezTo>
                  <a:cubicBezTo>
                    <a:pt x="36" y="13"/>
                    <a:pt x="34" y="13"/>
                    <a:pt x="32" y="12"/>
                  </a:cubicBezTo>
                  <a:cubicBezTo>
                    <a:pt x="28" y="10"/>
                    <a:pt x="18" y="8"/>
                    <a:pt x="13" y="11"/>
                  </a:cubicBezTo>
                  <a:cubicBezTo>
                    <a:pt x="11" y="12"/>
                    <a:pt x="11" y="13"/>
                    <a:pt x="11" y="15"/>
                  </a:cubicBezTo>
                  <a:cubicBezTo>
                    <a:pt x="11" y="19"/>
                    <a:pt x="14" y="21"/>
                    <a:pt x="22" y="23"/>
                  </a:cubicBezTo>
                  <a:cubicBezTo>
                    <a:pt x="28" y="25"/>
                    <a:pt x="37" y="28"/>
                    <a:pt x="37" y="37"/>
                  </a:cubicBezTo>
                  <a:cubicBezTo>
                    <a:pt x="37" y="43"/>
                    <a:pt x="34" y="47"/>
                    <a:pt x="31" y="49"/>
                  </a:cubicBezTo>
                  <a:cubicBezTo>
                    <a:pt x="28" y="51"/>
                    <a:pt x="24"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
          <p:cNvGrpSpPr>
            <a:grpSpLocks noChangeAspect="1"/>
          </p:cNvGrpSpPr>
          <p:nvPr userDrawn="1"/>
        </p:nvGrpSpPr>
        <p:grpSpPr bwMode="auto">
          <a:xfrm>
            <a:off x="11434986" y="424646"/>
            <a:ext cx="320229" cy="292709"/>
            <a:chOff x="293" y="695"/>
            <a:chExt cx="256" cy="234"/>
          </a:xfrm>
          <a:solidFill>
            <a:schemeClr val="bg1"/>
          </a:solidFill>
        </p:grpSpPr>
        <p:sp>
          <p:nvSpPr>
            <p:cNvPr id="27" name="Freeform 5"/>
            <p:cNvSpPr>
              <a:spLocks/>
            </p:cNvSpPr>
            <p:nvPr/>
          </p:nvSpPr>
          <p:spPr bwMode="auto">
            <a:xfrm>
              <a:off x="293" y="695"/>
              <a:ext cx="256" cy="234"/>
            </a:xfrm>
            <a:custGeom>
              <a:avLst/>
              <a:gdLst>
                <a:gd name="T0" fmla="*/ 84 w 96"/>
                <a:gd name="T1" fmla="*/ 88 h 88"/>
                <a:gd name="T2" fmla="*/ 64 w 96"/>
                <a:gd name="T3" fmla="*/ 88 h 88"/>
                <a:gd name="T4" fmla="*/ 60 w 96"/>
                <a:gd name="T5" fmla="*/ 84 h 88"/>
                <a:gd name="T6" fmla="*/ 64 w 96"/>
                <a:gd name="T7" fmla="*/ 80 h 88"/>
                <a:gd name="T8" fmla="*/ 84 w 96"/>
                <a:gd name="T9" fmla="*/ 80 h 88"/>
                <a:gd name="T10" fmla="*/ 88 w 96"/>
                <a:gd name="T11" fmla="*/ 76 h 88"/>
                <a:gd name="T12" fmla="*/ 88 w 96"/>
                <a:gd name="T13" fmla="*/ 24 h 88"/>
                <a:gd name="T14" fmla="*/ 48 w 96"/>
                <a:gd name="T15" fmla="*/ 24 h 88"/>
                <a:gd name="T16" fmla="*/ 45 w 96"/>
                <a:gd name="T17" fmla="*/ 22 h 88"/>
                <a:gd name="T18" fmla="*/ 34 w 96"/>
                <a:gd name="T19" fmla="*/ 8 h 88"/>
                <a:gd name="T20" fmla="*/ 8 w 96"/>
                <a:gd name="T21" fmla="*/ 8 h 88"/>
                <a:gd name="T22" fmla="*/ 8 w 96"/>
                <a:gd name="T23" fmla="*/ 76 h 88"/>
                <a:gd name="T24" fmla="*/ 12 w 96"/>
                <a:gd name="T25" fmla="*/ 80 h 88"/>
                <a:gd name="T26" fmla="*/ 16 w 96"/>
                <a:gd name="T27" fmla="*/ 80 h 88"/>
                <a:gd name="T28" fmla="*/ 20 w 96"/>
                <a:gd name="T29" fmla="*/ 84 h 88"/>
                <a:gd name="T30" fmla="*/ 16 w 96"/>
                <a:gd name="T31" fmla="*/ 88 h 88"/>
                <a:gd name="T32" fmla="*/ 12 w 96"/>
                <a:gd name="T33" fmla="*/ 88 h 88"/>
                <a:gd name="T34" fmla="*/ 0 w 96"/>
                <a:gd name="T35" fmla="*/ 76 h 88"/>
                <a:gd name="T36" fmla="*/ 0 w 96"/>
                <a:gd name="T37" fmla="*/ 4 h 88"/>
                <a:gd name="T38" fmla="*/ 4 w 96"/>
                <a:gd name="T39" fmla="*/ 0 h 88"/>
                <a:gd name="T40" fmla="*/ 36 w 96"/>
                <a:gd name="T41" fmla="*/ 0 h 88"/>
                <a:gd name="T42" fmla="*/ 39 w 96"/>
                <a:gd name="T43" fmla="*/ 2 h 88"/>
                <a:gd name="T44" fmla="*/ 50 w 96"/>
                <a:gd name="T45" fmla="*/ 16 h 88"/>
                <a:gd name="T46" fmla="*/ 92 w 96"/>
                <a:gd name="T47" fmla="*/ 16 h 88"/>
                <a:gd name="T48" fmla="*/ 96 w 96"/>
                <a:gd name="T49" fmla="*/ 20 h 88"/>
                <a:gd name="T50" fmla="*/ 96 w 96"/>
                <a:gd name="T51" fmla="*/ 76 h 88"/>
                <a:gd name="T52" fmla="*/ 84 w 96"/>
                <a:gd name="T5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88">
                  <a:moveTo>
                    <a:pt x="84" y="88"/>
                  </a:moveTo>
                  <a:cubicBezTo>
                    <a:pt x="64" y="88"/>
                    <a:pt x="64" y="88"/>
                    <a:pt x="64" y="88"/>
                  </a:cubicBezTo>
                  <a:cubicBezTo>
                    <a:pt x="62" y="88"/>
                    <a:pt x="60" y="86"/>
                    <a:pt x="60" y="84"/>
                  </a:cubicBezTo>
                  <a:cubicBezTo>
                    <a:pt x="60" y="82"/>
                    <a:pt x="62" y="80"/>
                    <a:pt x="64" y="80"/>
                  </a:cubicBezTo>
                  <a:cubicBezTo>
                    <a:pt x="84" y="80"/>
                    <a:pt x="84" y="80"/>
                    <a:pt x="84" y="80"/>
                  </a:cubicBezTo>
                  <a:cubicBezTo>
                    <a:pt x="86" y="80"/>
                    <a:pt x="88" y="78"/>
                    <a:pt x="88" y="76"/>
                  </a:cubicBezTo>
                  <a:cubicBezTo>
                    <a:pt x="88" y="24"/>
                    <a:pt x="88" y="24"/>
                    <a:pt x="88" y="24"/>
                  </a:cubicBezTo>
                  <a:cubicBezTo>
                    <a:pt x="48" y="24"/>
                    <a:pt x="48" y="24"/>
                    <a:pt x="48" y="24"/>
                  </a:cubicBezTo>
                  <a:cubicBezTo>
                    <a:pt x="47" y="24"/>
                    <a:pt x="46" y="23"/>
                    <a:pt x="45" y="22"/>
                  </a:cubicBezTo>
                  <a:cubicBezTo>
                    <a:pt x="34" y="8"/>
                    <a:pt x="34" y="8"/>
                    <a:pt x="34" y="8"/>
                  </a:cubicBezTo>
                  <a:cubicBezTo>
                    <a:pt x="8" y="8"/>
                    <a:pt x="8" y="8"/>
                    <a:pt x="8" y="8"/>
                  </a:cubicBezTo>
                  <a:cubicBezTo>
                    <a:pt x="8" y="76"/>
                    <a:pt x="8" y="76"/>
                    <a:pt x="8" y="76"/>
                  </a:cubicBezTo>
                  <a:cubicBezTo>
                    <a:pt x="8" y="78"/>
                    <a:pt x="10" y="80"/>
                    <a:pt x="12" y="80"/>
                  </a:cubicBezTo>
                  <a:cubicBezTo>
                    <a:pt x="16" y="80"/>
                    <a:pt x="16" y="80"/>
                    <a:pt x="16" y="80"/>
                  </a:cubicBezTo>
                  <a:cubicBezTo>
                    <a:pt x="18" y="80"/>
                    <a:pt x="20" y="82"/>
                    <a:pt x="20" y="84"/>
                  </a:cubicBezTo>
                  <a:cubicBezTo>
                    <a:pt x="20" y="86"/>
                    <a:pt x="18" y="88"/>
                    <a:pt x="16" y="88"/>
                  </a:cubicBezTo>
                  <a:cubicBezTo>
                    <a:pt x="12" y="88"/>
                    <a:pt x="12" y="88"/>
                    <a:pt x="12" y="88"/>
                  </a:cubicBezTo>
                  <a:cubicBezTo>
                    <a:pt x="5" y="88"/>
                    <a:pt x="0" y="83"/>
                    <a:pt x="0" y="76"/>
                  </a:cubicBezTo>
                  <a:cubicBezTo>
                    <a:pt x="0" y="4"/>
                    <a:pt x="0" y="4"/>
                    <a:pt x="0" y="4"/>
                  </a:cubicBezTo>
                  <a:cubicBezTo>
                    <a:pt x="0" y="2"/>
                    <a:pt x="2" y="0"/>
                    <a:pt x="4" y="0"/>
                  </a:cubicBezTo>
                  <a:cubicBezTo>
                    <a:pt x="36" y="0"/>
                    <a:pt x="36" y="0"/>
                    <a:pt x="36" y="0"/>
                  </a:cubicBezTo>
                  <a:cubicBezTo>
                    <a:pt x="37" y="0"/>
                    <a:pt x="38" y="1"/>
                    <a:pt x="39" y="2"/>
                  </a:cubicBezTo>
                  <a:cubicBezTo>
                    <a:pt x="50" y="16"/>
                    <a:pt x="50" y="16"/>
                    <a:pt x="50" y="16"/>
                  </a:cubicBezTo>
                  <a:cubicBezTo>
                    <a:pt x="92" y="16"/>
                    <a:pt x="92" y="16"/>
                    <a:pt x="92" y="16"/>
                  </a:cubicBezTo>
                  <a:cubicBezTo>
                    <a:pt x="94" y="16"/>
                    <a:pt x="96" y="18"/>
                    <a:pt x="96" y="20"/>
                  </a:cubicBezTo>
                  <a:cubicBezTo>
                    <a:pt x="96" y="76"/>
                    <a:pt x="96" y="76"/>
                    <a:pt x="96" y="76"/>
                  </a:cubicBezTo>
                  <a:cubicBezTo>
                    <a:pt x="96" y="83"/>
                    <a:pt x="91" y="88"/>
                    <a:pt x="84"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368" y="780"/>
              <a:ext cx="149" cy="149"/>
            </a:xfrm>
            <a:custGeom>
              <a:avLst/>
              <a:gdLst>
                <a:gd name="T0" fmla="*/ 4 w 56"/>
                <a:gd name="T1" fmla="*/ 56 h 56"/>
                <a:gd name="T2" fmla="*/ 1 w 56"/>
                <a:gd name="T3" fmla="*/ 55 h 56"/>
                <a:gd name="T4" fmla="*/ 0 w 56"/>
                <a:gd name="T5" fmla="*/ 51 h 56"/>
                <a:gd name="T6" fmla="*/ 4 w 56"/>
                <a:gd name="T7" fmla="*/ 35 h 56"/>
                <a:gd name="T8" fmla="*/ 5 w 56"/>
                <a:gd name="T9" fmla="*/ 33 h 56"/>
                <a:gd name="T10" fmla="*/ 37 w 56"/>
                <a:gd name="T11" fmla="*/ 1 h 56"/>
                <a:gd name="T12" fmla="*/ 43 w 56"/>
                <a:gd name="T13" fmla="*/ 1 h 56"/>
                <a:gd name="T14" fmla="*/ 55 w 56"/>
                <a:gd name="T15" fmla="*/ 13 h 56"/>
                <a:gd name="T16" fmla="*/ 55 w 56"/>
                <a:gd name="T17" fmla="*/ 19 h 56"/>
                <a:gd name="T18" fmla="*/ 23 w 56"/>
                <a:gd name="T19" fmla="*/ 51 h 56"/>
                <a:gd name="T20" fmla="*/ 21 w 56"/>
                <a:gd name="T21" fmla="*/ 52 h 56"/>
                <a:gd name="T22" fmla="*/ 5 w 56"/>
                <a:gd name="T23" fmla="*/ 56 h 56"/>
                <a:gd name="T24" fmla="*/ 4 w 56"/>
                <a:gd name="T25" fmla="*/ 56 h 56"/>
                <a:gd name="T26" fmla="*/ 20 w 56"/>
                <a:gd name="T27" fmla="*/ 48 h 56"/>
                <a:gd name="T28" fmla="*/ 20 w 56"/>
                <a:gd name="T29" fmla="*/ 48 h 56"/>
                <a:gd name="T30" fmla="*/ 12 w 56"/>
                <a:gd name="T31" fmla="*/ 38 h 56"/>
                <a:gd name="T32" fmla="*/ 9 w 56"/>
                <a:gd name="T33" fmla="*/ 47 h 56"/>
                <a:gd name="T34" fmla="*/ 18 w 56"/>
                <a:gd name="T35" fmla="*/ 44 h 56"/>
                <a:gd name="T36" fmla="*/ 46 w 56"/>
                <a:gd name="T37" fmla="*/ 16 h 56"/>
                <a:gd name="T38" fmla="*/ 40 w 56"/>
                <a:gd name="T39" fmla="*/ 10 h 56"/>
                <a:gd name="T40" fmla="*/ 12 w 56"/>
                <a:gd name="T41"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6">
                  <a:moveTo>
                    <a:pt x="4" y="56"/>
                  </a:moveTo>
                  <a:cubicBezTo>
                    <a:pt x="3" y="56"/>
                    <a:pt x="2" y="56"/>
                    <a:pt x="1" y="55"/>
                  </a:cubicBezTo>
                  <a:cubicBezTo>
                    <a:pt x="0" y="54"/>
                    <a:pt x="0" y="52"/>
                    <a:pt x="0" y="51"/>
                  </a:cubicBezTo>
                  <a:cubicBezTo>
                    <a:pt x="4" y="35"/>
                    <a:pt x="4" y="35"/>
                    <a:pt x="4" y="35"/>
                  </a:cubicBezTo>
                  <a:cubicBezTo>
                    <a:pt x="4" y="34"/>
                    <a:pt x="5" y="34"/>
                    <a:pt x="5" y="33"/>
                  </a:cubicBezTo>
                  <a:cubicBezTo>
                    <a:pt x="37" y="1"/>
                    <a:pt x="37" y="1"/>
                    <a:pt x="37" y="1"/>
                  </a:cubicBezTo>
                  <a:cubicBezTo>
                    <a:pt x="39" y="0"/>
                    <a:pt x="41" y="0"/>
                    <a:pt x="43" y="1"/>
                  </a:cubicBezTo>
                  <a:cubicBezTo>
                    <a:pt x="55" y="13"/>
                    <a:pt x="55" y="13"/>
                    <a:pt x="55" y="13"/>
                  </a:cubicBezTo>
                  <a:cubicBezTo>
                    <a:pt x="56" y="15"/>
                    <a:pt x="56" y="17"/>
                    <a:pt x="55" y="19"/>
                  </a:cubicBezTo>
                  <a:cubicBezTo>
                    <a:pt x="23" y="51"/>
                    <a:pt x="23" y="51"/>
                    <a:pt x="23" y="51"/>
                  </a:cubicBezTo>
                  <a:cubicBezTo>
                    <a:pt x="22" y="51"/>
                    <a:pt x="22" y="52"/>
                    <a:pt x="21" y="52"/>
                  </a:cubicBezTo>
                  <a:cubicBezTo>
                    <a:pt x="5" y="56"/>
                    <a:pt x="5" y="56"/>
                    <a:pt x="5" y="56"/>
                  </a:cubicBezTo>
                  <a:cubicBezTo>
                    <a:pt x="5" y="56"/>
                    <a:pt x="4" y="56"/>
                    <a:pt x="4" y="56"/>
                  </a:cubicBezTo>
                  <a:close/>
                  <a:moveTo>
                    <a:pt x="20" y="48"/>
                  </a:moveTo>
                  <a:cubicBezTo>
                    <a:pt x="20" y="48"/>
                    <a:pt x="20" y="48"/>
                    <a:pt x="20" y="48"/>
                  </a:cubicBezTo>
                  <a:close/>
                  <a:moveTo>
                    <a:pt x="12" y="38"/>
                  </a:moveTo>
                  <a:cubicBezTo>
                    <a:pt x="9" y="47"/>
                    <a:pt x="9" y="47"/>
                    <a:pt x="9" y="47"/>
                  </a:cubicBezTo>
                  <a:cubicBezTo>
                    <a:pt x="18" y="44"/>
                    <a:pt x="18" y="44"/>
                    <a:pt x="18" y="44"/>
                  </a:cubicBezTo>
                  <a:cubicBezTo>
                    <a:pt x="46" y="16"/>
                    <a:pt x="46" y="16"/>
                    <a:pt x="46" y="16"/>
                  </a:cubicBezTo>
                  <a:cubicBezTo>
                    <a:pt x="40" y="10"/>
                    <a:pt x="40" y="10"/>
                    <a:pt x="40" y="10"/>
                  </a:cubicBezTo>
                  <a:lnTo>
                    <a:pt x="12"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Freeform 19"/>
          <p:cNvSpPr>
            <a:spLocks noEditPoints="1"/>
          </p:cNvSpPr>
          <p:nvPr userDrawn="1"/>
        </p:nvSpPr>
        <p:spPr bwMode="auto">
          <a:xfrm>
            <a:off x="11443117" y="3852981"/>
            <a:ext cx="303967" cy="292709"/>
          </a:xfrm>
          <a:custGeom>
            <a:avLst/>
            <a:gdLst>
              <a:gd name="T0" fmla="*/ 92 w 96"/>
              <a:gd name="T1" fmla="*/ 93 h 93"/>
              <a:gd name="T2" fmla="*/ 4 w 96"/>
              <a:gd name="T3" fmla="*/ 93 h 93"/>
              <a:gd name="T4" fmla="*/ 0 w 96"/>
              <a:gd name="T5" fmla="*/ 89 h 93"/>
              <a:gd name="T6" fmla="*/ 0 w 96"/>
              <a:gd name="T7" fmla="*/ 79 h 93"/>
              <a:gd name="T8" fmla="*/ 9 w 96"/>
              <a:gd name="T9" fmla="*/ 67 h 93"/>
              <a:gd name="T10" fmla="*/ 31 w 96"/>
              <a:gd name="T11" fmla="*/ 62 h 93"/>
              <a:gd name="T12" fmla="*/ 35 w 96"/>
              <a:gd name="T13" fmla="*/ 59 h 93"/>
              <a:gd name="T14" fmla="*/ 34 w 96"/>
              <a:gd name="T15" fmla="*/ 52 h 93"/>
              <a:gd name="T16" fmla="*/ 24 w 96"/>
              <a:gd name="T17" fmla="*/ 33 h 93"/>
              <a:gd name="T18" fmla="*/ 24 w 96"/>
              <a:gd name="T19" fmla="*/ 25 h 93"/>
              <a:gd name="T20" fmla="*/ 32 w 96"/>
              <a:gd name="T21" fmla="*/ 7 h 93"/>
              <a:gd name="T22" fmla="*/ 50 w 96"/>
              <a:gd name="T23" fmla="*/ 1 h 93"/>
              <a:gd name="T24" fmla="*/ 72 w 96"/>
              <a:gd name="T25" fmla="*/ 26 h 93"/>
              <a:gd name="T26" fmla="*/ 72 w 96"/>
              <a:gd name="T27" fmla="*/ 33 h 93"/>
              <a:gd name="T28" fmla="*/ 62 w 96"/>
              <a:gd name="T29" fmla="*/ 52 h 93"/>
              <a:gd name="T30" fmla="*/ 61 w 96"/>
              <a:gd name="T31" fmla="*/ 58 h 93"/>
              <a:gd name="T32" fmla="*/ 65 w 96"/>
              <a:gd name="T33" fmla="*/ 62 h 93"/>
              <a:gd name="T34" fmla="*/ 66 w 96"/>
              <a:gd name="T35" fmla="*/ 62 h 93"/>
              <a:gd name="T36" fmla="*/ 74 w 96"/>
              <a:gd name="T37" fmla="*/ 64 h 93"/>
              <a:gd name="T38" fmla="*/ 87 w 96"/>
              <a:gd name="T39" fmla="*/ 68 h 93"/>
              <a:gd name="T40" fmla="*/ 96 w 96"/>
              <a:gd name="T41" fmla="*/ 79 h 93"/>
              <a:gd name="T42" fmla="*/ 96 w 96"/>
              <a:gd name="T43" fmla="*/ 89 h 93"/>
              <a:gd name="T44" fmla="*/ 92 w 96"/>
              <a:gd name="T45" fmla="*/ 93 h 93"/>
              <a:gd name="T46" fmla="*/ 8 w 96"/>
              <a:gd name="T47" fmla="*/ 85 h 93"/>
              <a:gd name="T48" fmla="*/ 88 w 96"/>
              <a:gd name="T49" fmla="*/ 85 h 93"/>
              <a:gd name="T50" fmla="*/ 88 w 96"/>
              <a:gd name="T51" fmla="*/ 79 h 93"/>
              <a:gd name="T52" fmla="*/ 85 w 96"/>
              <a:gd name="T53" fmla="*/ 75 h 93"/>
              <a:gd name="T54" fmla="*/ 85 w 96"/>
              <a:gd name="T55" fmla="*/ 75 h 93"/>
              <a:gd name="T56" fmla="*/ 72 w 96"/>
              <a:gd name="T57" fmla="*/ 72 h 93"/>
              <a:gd name="T58" fmla="*/ 63 w 96"/>
              <a:gd name="T59" fmla="*/ 70 h 93"/>
              <a:gd name="T60" fmla="*/ 53 w 96"/>
              <a:gd name="T61" fmla="*/ 61 h 93"/>
              <a:gd name="T62" fmla="*/ 58 w 96"/>
              <a:gd name="T63" fmla="*/ 46 h 93"/>
              <a:gd name="T64" fmla="*/ 64 w 96"/>
              <a:gd name="T65" fmla="*/ 33 h 93"/>
              <a:gd name="T66" fmla="*/ 64 w 96"/>
              <a:gd name="T67" fmla="*/ 26 h 93"/>
              <a:gd name="T68" fmla="*/ 50 w 96"/>
              <a:gd name="T69" fmla="*/ 9 h 93"/>
              <a:gd name="T70" fmla="*/ 37 w 96"/>
              <a:gd name="T71" fmla="*/ 13 h 93"/>
              <a:gd name="T72" fmla="*/ 32 w 96"/>
              <a:gd name="T73" fmla="*/ 25 h 93"/>
              <a:gd name="T74" fmla="*/ 32 w 96"/>
              <a:gd name="T75" fmla="*/ 33 h 93"/>
              <a:gd name="T76" fmla="*/ 38 w 96"/>
              <a:gd name="T77" fmla="*/ 46 h 93"/>
              <a:gd name="T78" fmla="*/ 43 w 96"/>
              <a:gd name="T79" fmla="*/ 61 h 93"/>
              <a:gd name="T80" fmla="*/ 32 w 96"/>
              <a:gd name="T81" fmla="*/ 70 h 93"/>
              <a:gd name="T82" fmla="*/ 11 w 96"/>
              <a:gd name="T83" fmla="*/ 75 h 93"/>
              <a:gd name="T84" fmla="*/ 8 w 96"/>
              <a:gd name="T85" fmla="*/ 79 h 93"/>
              <a:gd name="T86" fmla="*/ 8 w 96"/>
              <a:gd name="T8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3">
                <a:moveTo>
                  <a:pt x="92" y="93"/>
                </a:moveTo>
                <a:cubicBezTo>
                  <a:pt x="4" y="93"/>
                  <a:pt x="4" y="93"/>
                  <a:pt x="4" y="93"/>
                </a:cubicBezTo>
                <a:cubicBezTo>
                  <a:pt x="2" y="93"/>
                  <a:pt x="0" y="91"/>
                  <a:pt x="0" y="89"/>
                </a:cubicBezTo>
                <a:cubicBezTo>
                  <a:pt x="0" y="79"/>
                  <a:pt x="0" y="79"/>
                  <a:pt x="0" y="79"/>
                </a:cubicBezTo>
                <a:cubicBezTo>
                  <a:pt x="0" y="73"/>
                  <a:pt x="4" y="69"/>
                  <a:pt x="9" y="67"/>
                </a:cubicBezTo>
                <a:cubicBezTo>
                  <a:pt x="15" y="66"/>
                  <a:pt x="28" y="62"/>
                  <a:pt x="31" y="62"/>
                </a:cubicBezTo>
                <a:cubicBezTo>
                  <a:pt x="34" y="61"/>
                  <a:pt x="35" y="59"/>
                  <a:pt x="35" y="59"/>
                </a:cubicBezTo>
                <a:cubicBezTo>
                  <a:pt x="36" y="55"/>
                  <a:pt x="35" y="53"/>
                  <a:pt x="34" y="52"/>
                </a:cubicBezTo>
                <a:cubicBezTo>
                  <a:pt x="28" y="48"/>
                  <a:pt x="24" y="41"/>
                  <a:pt x="24" y="33"/>
                </a:cubicBezTo>
                <a:cubicBezTo>
                  <a:pt x="24" y="25"/>
                  <a:pt x="24" y="25"/>
                  <a:pt x="24" y="25"/>
                </a:cubicBezTo>
                <a:cubicBezTo>
                  <a:pt x="24" y="18"/>
                  <a:pt x="27" y="12"/>
                  <a:pt x="32" y="7"/>
                </a:cubicBezTo>
                <a:cubicBezTo>
                  <a:pt x="37" y="2"/>
                  <a:pt x="44" y="0"/>
                  <a:pt x="50" y="1"/>
                </a:cubicBezTo>
                <a:cubicBezTo>
                  <a:pt x="63" y="2"/>
                  <a:pt x="72" y="13"/>
                  <a:pt x="72" y="26"/>
                </a:cubicBezTo>
                <a:cubicBezTo>
                  <a:pt x="72" y="33"/>
                  <a:pt x="72" y="33"/>
                  <a:pt x="72" y="33"/>
                </a:cubicBezTo>
                <a:cubicBezTo>
                  <a:pt x="72" y="41"/>
                  <a:pt x="69" y="48"/>
                  <a:pt x="62" y="52"/>
                </a:cubicBezTo>
                <a:cubicBezTo>
                  <a:pt x="61" y="53"/>
                  <a:pt x="60" y="54"/>
                  <a:pt x="61" y="58"/>
                </a:cubicBezTo>
                <a:cubicBezTo>
                  <a:pt x="62" y="60"/>
                  <a:pt x="63" y="61"/>
                  <a:pt x="65" y="62"/>
                </a:cubicBezTo>
                <a:cubicBezTo>
                  <a:pt x="65" y="62"/>
                  <a:pt x="66" y="62"/>
                  <a:pt x="66" y="62"/>
                </a:cubicBezTo>
                <a:cubicBezTo>
                  <a:pt x="67" y="62"/>
                  <a:pt x="71" y="63"/>
                  <a:pt x="74" y="64"/>
                </a:cubicBezTo>
                <a:cubicBezTo>
                  <a:pt x="79" y="65"/>
                  <a:pt x="83" y="67"/>
                  <a:pt x="87" y="68"/>
                </a:cubicBezTo>
                <a:cubicBezTo>
                  <a:pt x="92" y="69"/>
                  <a:pt x="96" y="74"/>
                  <a:pt x="96" y="79"/>
                </a:cubicBezTo>
                <a:cubicBezTo>
                  <a:pt x="96" y="89"/>
                  <a:pt x="96" y="89"/>
                  <a:pt x="96" y="89"/>
                </a:cubicBezTo>
                <a:cubicBezTo>
                  <a:pt x="96" y="91"/>
                  <a:pt x="94" y="93"/>
                  <a:pt x="92" y="93"/>
                </a:cubicBezTo>
                <a:close/>
                <a:moveTo>
                  <a:pt x="8" y="85"/>
                </a:moveTo>
                <a:cubicBezTo>
                  <a:pt x="88" y="85"/>
                  <a:pt x="88" y="85"/>
                  <a:pt x="88" y="85"/>
                </a:cubicBezTo>
                <a:cubicBezTo>
                  <a:pt x="88" y="79"/>
                  <a:pt x="88" y="79"/>
                  <a:pt x="88" y="79"/>
                </a:cubicBezTo>
                <a:cubicBezTo>
                  <a:pt x="88" y="77"/>
                  <a:pt x="87" y="76"/>
                  <a:pt x="85" y="75"/>
                </a:cubicBezTo>
                <a:cubicBezTo>
                  <a:pt x="85" y="75"/>
                  <a:pt x="85" y="75"/>
                  <a:pt x="85" y="75"/>
                </a:cubicBezTo>
                <a:cubicBezTo>
                  <a:pt x="81" y="74"/>
                  <a:pt x="77" y="73"/>
                  <a:pt x="72" y="72"/>
                </a:cubicBezTo>
                <a:cubicBezTo>
                  <a:pt x="68" y="71"/>
                  <a:pt x="65" y="70"/>
                  <a:pt x="63" y="70"/>
                </a:cubicBezTo>
                <a:cubicBezTo>
                  <a:pt x="58" y="68"/>
                  <a:pt x="55" y="65"/>
                  <a:pt x="53" y="61"/>
                </a:cubicBezTo>
                <a:cubicBezTo>
                  <a:pt x="52" y="54"/>
                  <a:pt x="53" y="49"/>
                  <a:pt x="58" y="46"/>
                </a:cubicBezTo>
                <a:cubicBezTo>
                  <a:pt x="62" y="43"/>
                  <a:pt x="64" y="38"/>
                  <a:pt x="64" y="33"/>
                </a:cubicBezTo>
                <a:cubicBezTo>
                  <a:pt x="64" y="26"/>
                  <a:pt x="64" y="26"/>
                  <a:pt x="64" y="26"/>
                </a:cubicBezTo>
                <a:cubicBezTo>
                  <a:pt x="64" y="17"/>
                  <a:pt x="58" y="10"/>
                  <a:pt x="50" y="9"/>
                </a:cubicBezTo>
                <a:cubicBezTo>
                  <a:pt x="45" y="9"/>
                  <a:pt x="41" y="10"/>
                  <a:pt x="37" y="13"/>
                </a:cubicBezTo>
                <a:cubicBezTo>
                  <a:pt x="34" y="16"/>
                  <a:pt x="32" y="20"/>
                  <a:pt x="32" y="25"/>
                </a:cubicBezTo>
                <a:cubicBezTo>
                  <a:pt x="32" y="33"/>
                  <a:pt x="32" y="33"/>
                  <a:pt x="32" y="33"/>
                </a:cubicBezTo>
                <a:cubicBezTo>
                  <a:pt x="32" y="38"/>
                  <a:pt x="34" y="43"/>
                  <a:pt x="38" y="46"/>
                </a:cubicBezTo>
                <a:cubicBezTo>
                  <a:pt x="42" y="48"/>
                  <a:pt x="45" y="53"/>
                  <a:pt x="43" y="61"/>
                </a:cubicBezTo>
                <a:cubicBezTo>
                  <a:pt x="42" y="65"/>
                  <a:pt x="38" y="68"/>
                  <a:pt x="32" y="70"/>
                </a:cubicBezTo>
                <a:cubicBezTo>
                  <a:pt x="30" y="70"/>
                  <a:pt x="19" y="73"/>
                  <a:pt x="11" y="75"/>
                </a:cubicBezTo>
                <a:cubicBezTo>
                  <a:pt x="9" y="76"/>
                  <a:pt x="8" y="77"/>
                  <a:pt x="8" y="79"/>
                </a:cubicBezTo>
                <a:lnTo>
                  <a:pt x="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3" name="Straight Connector 12"/>
          <p:cNvCxnSpPr/>
          <p:nvPr userDrawn="1"/>
        </p:nvCxnSpPr>
        <p:spPr>
          <a:xfrm>
            <a:off x="11239500" y="1145870"/>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1239500" y="2297642"/>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1239500" y="3433551"/>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11239500" y="4559336"/>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11239500" y="5713825"/>
            <a:ext cx="7112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userDrawn="1"/>
        </p:nvSpPr>
        <p:spPr>
          <a:xfrm>
            <a:off x="482600" y="3069021"/>
            <a:ext cx="4533900" cy="1131079"/>
          </a:xfrm>
          <a:prstGeom prst="rect">
            <a:avLst/>
          </a:prstGeom>
          <a:noFill/>
        </p:spPr>
        <p:txBody>
          <a:bodyPr wrap="square" lIns="0" tIns="0" rIns="0" bIns="0" rtlCol="0">
            <a:spAutoFit/>
          </a:bodyPr>
          <a:lstStyle/>
          <a:p>
            <a:pPr algn="l"/>
            <a:r>
              <a:rPr lang="en-US" sz="1050" dirty="0">
                <a:solidFill>
                  <a:srgbClr val="FF0000"/>
                </a:solidFill>
              </a:rPr>
              <a:t>These slides provide</a:t>
            </a:r>
            <a:r>
              <a:rPr lang="en-US" sz="1050" baseline="0" dirty="0">
                <a:solidFill>
                  <a:srgbClr val="FF0000"/>
                </a:solidFill>
              </a:rPr>
              <a:t> options to create a clickable navigation elements to jump to different sections of your presentation. To create clickable elements (and to remove this note) choose “Slide Master” from the “View” tab.</a:t>
            </a:r>
          </a:p>
          <a:p>
            <a:pPr algn="l"/>
            <a:endParaRPr lang="en-US" sz="1050" baseline="0" dirty="0">
              <a:solidFill>
                <a:srgbClr val="FF0000"/>
              </a:solidFill>
            </a:endParaRPr>
          </a:p>
          <a:p>
            <a:pPr algn="l"/>
            <a:r>
              <a:rPr lang="en-US" sz="1050" baseline="0" dirty="0">
                <a:solidFill>
                  <a:srgbClr val="FF0000"/>
                </a:solidFill>
              </a:rPr>
              <a:t>To create hyperlinks on the navigation elements, select the element and choose “Hyperlink” from the “Insert” tab. Then choose “Place in This Document” from the dialog box and select a slide.</a:t>
            </a:r>
            <a:endParaRPr lang="en-US" sz="1050" dirty="0">
              <a:solidFill>
                <a:srgbClr val="FF0000"/>
              </a:solidFill>
            </a:endParaRPr>
          </a:p>
        </p:txBody>
      </p:sp>
    </p:spTree>
    <p:extLst>
      <p:ext uri="{BB962C8B-B14F-4D97-AF65-F5344CB8AC3E}">
        <p14:creationId xmlns:p14="http://schemas.microsoft.com/office/powerpoint/2010/main" val="2862644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ACK P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2"/>
            </p:custDataLst>
            <p:extLst>
              <p:ext uri="{D42A27DB-BD31-4B8C-83A1-F6EECF244321}">
                <p14:modId xmlns:p14="http://schemas.microsoft.com/office/powerpoint/2010/main" val="6676314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0479"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2505671"/>
            <a:ext cx="8553624"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Back pages</a:t>
            </a:r>
          </a:p>
        </p:txBody>
      </p:sp>
    </p:spTree>
    <p:extLst>
      <p:ext uri="{BB962C8B-B14F-4D97-AF65-F5344CB8AC3E}">
        <p14:creationId xmlns:p14="http://schemas.microsoft.com/office/powerpoint/2010/main" val="33024727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2"/>
            </p:custDataLst>
            <p:extLst>
              <p:ext uri="{D42A27DB-BD31-4B8C-83A1-F6EECF244321}">
                <p14:modId xmlns:p14="http://schemas.microsoft.com/office/powerpoint/2010/main" val="4944008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1502"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41171F7F-6D9E-5F49-9AA3-DEF9F2C59F0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2" y="2984402"/>
            <a:ext cx="2615184" cy="544830"/>
          </a:xfrm>
          <a:prstGeom prst="rect">
            <a:avLst/>
          </a:prstGeom>
        </p:spPr>
      </p:pic>
      <p:sp>
        <p:nvSpPr>
          <p:cNvPr id="8" name="Rectangle 7">
            <a:extLst>
              <a:ext uri="{FF2B5EF4-FFF2-40B4-BE49-F238E27FC236}">
                <a16:creationId xmlns:a16="http://schemas.microsoft.com/office/drawing/2014/main" id="{0E3EC6FD-E652-9349-AE1C-8BD4ACBE596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66653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2"/>
            </p:custDataLst>
            <p:extLst>
              <p:ext uri="{D42A27DB-BD31-4B8C-83A1-F6EECF244321}">
                <p14:modId xmlns:p14="http://schemas.microsoft.com/office/powerpoint/2010/main" val="9367766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2526"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1C5E338E-16D3-0A44-9BC7-F9FCD3106CF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2" y="2984402"/>
            <a:ext cx="2615184" cy="544830"/>
          </a:xfrm>
          <a:prstGeom prst="rect">
            <a:avLst/>
          </a:prstGeom>
        </p:spPr>
      </p:pic>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3706670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ack page + disclaim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2"/>
            </p:custDataLst>
            <p:extLst>
              <p:ext uri="{D42A27DB-BD31-4B8C-83A1-F6EECF244321}">
                <p14:modId xmlns:p14="http://schemas.microsoft.com/office/powerpoint/2010/main" val="40061646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3550"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nvPr>
        </p:nvSpPr>
        <p:spPr>
          <a:xfrm>
            <a:off x="485775" y="1609725"/>
            <a:ext cx="11223625" cy="3703320"/>
          </a:xfrm>
        </p:spPr>
        <p:txBody>
          <a:bodyPr anchor="t" anchorCtr="0">
            <a:normAutofit/>
          </a:bodyPr>
          <a:lstStyle>
            <a:lvl1pPr>
              <a:spcBef>
                <a:spcPts val="0"/>
              </a:spcBef>
              <a:defRPr sz="800">
                <a:solidFill>
                  <a:schemeClr val="tx2"/>
                </a:solidFill>
              </a:defRPr>
            </a:lvl1pPr>
          </a:lstStyle>
          <a:p>
            <a:pPr lvl="0"/>
            <a:r>
              <a:rPr lang="en-US" dirty="0"/>
              <a:t>Click to add disclaimer</a:t>
            </a:r>
          </a:p>
        </p:txBody>
      </p:sp>
      <p:pic>
        <p:nvPicPr>
          <p:cNvPr id="11" name="Graphic 10">
            <a:extLst>
              <a:ext uri="{FF2B5EF4-FFF2-40B4-BE49-F238E27FC236}">
                <a16:creationId xmlns:a16="http://schemas.microsoft.com/office/drawing/2014/main" id="{7A1D7202-DC3D-C64A-8448-4612A72608D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42F49B1B-455D-374F-B8F9-2EFFBC395C19}"/>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tx2"/>
                </a:solidFill>
                <a:effectLst/>
                <a:latin typeface="Arial" panose="020B0604020202020204" pitchFamily="34" charset="0"/>
              </a:rPr>
              <a:t>A business of Marsh McLennan</a:t>
            </a:r>
            <a:endParaRPr lang="en-US" sz="1400" dirty="0">
              <a:solidFill>
                <a:schemeClr val="tx2"/>
              </a:solidFill>
            </a:endParaRPr>
          </a:p>
        </p:txBody>
      </p:sp>
    </p:spTree>
    <p:extLst>
      <p:ext uri="{BB962C8B-B14F-4D97-AF65-F5344CB8AC3E}">
        <p14:creationId xmlns:p14="http://schemas.microsoft.com/office/powerpoint/2010/main" val="909125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Back page blue + disclaim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2"/>
            </p:custDataLst>
            <p:extLst>
              <p:ext uri="{D42A27DB-BD31-4B8C-83A1-F6EECF244321}">
                <p14:modId xmlns:p14="http://schemas.microsoft.com/office/powerpoint/2010/main" val="13274936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4574"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0"/>
              </a:spcBef>
              <a:defRPr sz="800">
                <a:solidFill>
                  <a:schemeClr val="bg1"/>
                </a:solidFill>
              </a:defRPr>
            </a:lvl1pPr>
          </a:lstStyle>
          <a:p>
            <a:pPr lvl="0"/>
            <a:r>
              <a:rPr lang="en-US" dirty="0"/>
              <a:t>Click to add disclaimer</a:t>
            </a:r>
          </a:p>
        </p:txBody>
      </p:sp>
      <p:sp>
        <p:nvSpPr>
          <p:cNvPr id="8" name="TextBox 7">
            <a:extLst>
              <a:ext uri="{FF2B5EF4-FFF2-40B4-BE49-F238E27FC236}">
                <a16:creationId xmlns:a16="http://schemas.microsoft.com/office/drawing/2014/main" id="{0774C7E3-C8BD-E848-AACB-125BC2BDCD58}"/>
              </a:ext>
            </a:extLst>
          </p:cNvPr>
          <p:cNvSpPr txBox="1"/>
          <p:nvPr/>
        </p:nvSpPr>
        <p:spPr>
          <a:xfrm>
            <a:off x="474202" y="5585606"/>
            <a:ext cx="5874840" cy="53579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2"/>
                </a:solidFill>
                <a:effectLst/>
                <a:latin typeface="+mn-lt"/>
                <a:ea typeface="+mn-ea"/>
                <a:cs typeface="+mn-cs"/>
              </a:rPr>
              <a:t>We are leaders in risk, strategy and people. One company, with four global businesses, united by a shared purpose to make a difference in the moments that matter.</a:t>
            </a:r>
          </a:p>
        </p:txBody>
      </p:sp>
      <p:pic>
        <p:nvPicPr>
          <p:cNvPr id="9" name="Graphic 8">
            <a:extLst>
              <a:ext uri="{FF2B5EF4-FFF2-40B4-BE49-F238E27FC236}">
                <a16:creationId xmlns:a16="http://schemas.microsoft.com/office/drawing/2014/main" id="{1C0978F2-580C-D846-BB1D-2538154CE24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2" y="554729"/>
            <a:ext cx="1857071" cy="386890"/>
          </a:xfrm>
          <a:prstGeom prst="rect">
            <a:avLst/>
          </a:prstGeom>
        </p:spPr>
      </p:pic>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dirty="0">
                <a:solidFill>
                  <a:schemeClr val="bg1"/>
                </a:solidFill>
                <a:effectLst/>
                <a:latin typeface="Arial" panose="020B0604020202020204" pitchFamily="34" charset="0"/>
              </a:rPr>
              <a:t>A business of Marsh McLennan</a:t>
            </a:r>
            <a:endParaRPr lang="en-US" sz="1400" dirty="0">
              <a:solidFill>
                <a:schemeClr val="bg1"/>
              </a:solidFill>
            </a:endParaRPr>
          </a:p>
        </p:txBody>
      </p:sp>
    </p:spTree>
    <p:extLst>
      <p:ext uri="{BB962C8B-B14F-4D97-AF65-F5344CB8AC3E}">
        <p14:creationId xmlns:p14="http://schemas.microsoft.com/office/powerpoint/2010/main" val="270782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23331816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7470"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7"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4317755"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8128000" y="1616075"/>
            <a:ext cx="3578223" cy="4505326"/>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10" name="Text Placeholder 3">
            <a:extLst>
              <a:ext uri="{FF2B5EF4-FFF2-40B4-BE49-F238E27FC236}">
                <a16:creationId xmlns:a16="http://schemas.microsoft.com/office/drawing/2014/main" id="{46026CD4-41A6-2745-806A-108B86DE8600}"/>
              </a:ext>
            </a:extLst>
          </p:cNvPr>
          <p:cNvSpPr>
            <a:spLocks noGrp="1"/>
          </p:cNvSpPr>
          <p:nvPr>
            <p:ph type="body" sz="half" idx="12"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24127F47-2151-2E4E-804E-5041FF74C799}"/>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1AB0AB67-B739-1E41-9B7F-40BDB88E8937}"/>
              </a:ext>
            </a:extLst>
          </p:cNvPr>
          <p:cNvSpPr>
            <a:spLocks noGrp="1"/>
          </p:cNvSpPr>
          <p:nvPr>
            <p:ph type="body" sz="half" idx="13"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112792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ontent">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9334"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2505671"/>
            <a:ext cx="8423034" cy="184665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a:t>
            </a:r>
          </a:p>
        </p:txBody>
      </p:sp>
    </p:spTree>
    <p:extLst>
      <p:ext uri="{BB962C8B-B14F-4D97-AF65-F5344CB8AC3E}">
        <p14:creationId xmlns:p14="http://schemas.microsoft.com/office/powerpoint/2010/main" val="1848708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0358"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681173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1382"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57F4E2F-BA25-A740-A97C-6060BBEA4B3C}"/>
              </a:ext>
            </a:extLst>
          </p:cNvPr>
          <p:cNvSpPr>
            <a:spLocks noGrp="1"/>
          </p:cNvSpPr>
          <p:nvPr>
            <p:ph sz="quarter" idx="12"/>
          </p:nvPr>
        </p:nvSpPr>
        <p:spPr>
          <a:xfrm>
            <a:off x="4305300" y="361950"/>
            <a:ext cx="7400923" cy="5756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3" name="Title 2">
            <a:extLst>
              <a:ext uri="{FF2B5EF4-FFF2-40B4-BE49-F238E27FC236}">
                <a16:creationId xmlns:a16="http://schemas.microsoft.com/office/drawing/2014/main" id="{0DD3F4F7-9124-C547-A701-15854901D947}"/>
              </a:ext>
            </a:extLst>
          </p:cNvPr>
          <p:cNvSpPr>
            <a:spLocks noGrp="1"/>
          </p:cNvSpPr>
          <p:nvPr>
            <p:ph type="title" hasCustomPrompt="1"/>
          </p:nvPr>
        </p:nvSpPr>
        <p:spPr>
          <a:xfrm>
            <a:off x="458721" y="356540"/>
            <a:ext cx="3605279" cy="5770271"/>
          </a:xfrm>
        </p:spPr>
        <p:txBody>
          <a:bodyPr/>
          <a:lstStyle/>
          <a:p>
            <a:r>
              <a:rPr lang="en-US" dirty="0"/>
              <a:t>Click to add title</a:t>
            </a:r>
          </a:p>
        </p:txBody>
      </p:sp>
    </p:spTree>
    <p:extLst>
      <p:ext uri="{BB962C8B-B14F-4D97-AF65-F5344CB8AC3E}">
        <p14:creationId xmlns:p14="http://schemas.microsoft.com/office/powerpoint/2010/main" val="2398365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 content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2406"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3578224" cy="450215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9" name="Content Placeholder 3">
            <a:extLst>
              <a:ext uri="{FF2B5EF4-FFF2-40B4-BE49-F238E27FC236}">
                <a16:creationId xmlns:a16="http://schemas.microsoft.com/office/drawing/2014/main" id="{945836DB-331C-BB4D-A888-9D9ECE5B27F2}"/>
              </a:ext>
            </a:extLst>
          </p:cNvPr>
          <p:cNvSpPr>
            <a:spLocks noGrp="1"/>
          </p:cNvSpPr>
          <p:nvPr>
            <p:ph sz="quarter" idx="12"/>
          </p:nvPr>
        </p:nvSpPr>
        <p:spPr>
          <a:xfrm>
            <a:off x="4305300" y="361950"/>
            <a:ext cx="7404100" cy="5756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98020D88-DDBE-B945-895B-9676A84EF58F}"/>
              </a:ext>
            </a:extLst>
          </p:cNvPr>
          <p:cNvSpPr>
            <a:spLocks noGrp="1"/>
          </p:cNvSpPr>
          <p:nvPr>
            <p:ph type="title" hasCustomPrompt="1"/>
          </p:nvPr>
        </p:nvSpPr>
        <p:spPr>
          <a:xfrm>
            <a:off x="458721" y="356540"/>
            <a:ext cx="3605279" cy="839213"/>
          </a:xfrm>
        </p:spPr>
        <p:txBody>
          <a:bodyPr/>
          <a:lstStyle/>
          <a:p>
            <a:r>
              <a:rPr lang="en-US" dirty="0"/>
              <a:t>Click to add title</a:t>
            </a:r>
          </a:p>
        </p:txBody>
      </p:sp>
    </p:spTree>
    <p:extLst>
      <p:ext uri="{BB962C8B-B14F-4D97-AF65-F5344CB8AC3E}">
        <p14:creationId xmlns:p14="http://schemas.microsoft.com/office/powerpoint/2010/main" val="4173388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3430"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09726"/>
            <a:ext cx="5495925" cy="4511674"/>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0303" y="1609725"/>
            <a:ext cx="5499098" cy="4511675"/>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4" y="6388100"/>
            <a:ext cx="4546596"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0" name="Title 1">
            <a:extLst>
              <a:ext uri="{FF2B5EF4-FFF2-40B4-BE49-F238E27FC236}">
                <a16:creationId xmlns:a16="http://schemas.microsoft.com/office/drawing/2014/main" id="{F39CC0C0-5779-B349-BDDB-E539A51CC8C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1" name="Text Placeholder 3">
            <a:extLst>
              <a:ext uri="{FF2B5EF4-FFF2-40B4-BE49-F238E27FC236}">
                <a16:creationId xmlns:a16="http://schemas.microsoft.com/office/drawing/2014/main" id="{AF3391C4-98D7-4747-8880-F82E7546E92C}"/>
              </a:ext>
            </a:extLst>
          </p:cNvPr>
          <p:cNvSpPr>
            <a:spLocks noGrp="1"/>
          </p:cNvSpPr>
          <p:nvPr>
            <p:ph type="body" sz="half" idx="1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301473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4454"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7"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317755" y="1616075"/>
            <a:ext cx="3578224" cy="4505325"/>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8128000" y="1616075"/>
            <a:ext cx="3578223" cy="4505326"/>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46026CD4-41A6-2745-806A-108B86DE8600}"/>
              </a:ext>
            </a:extLst>
          </p:cNvPr>
          <p:cNvSpPr>
            <a:spLocks noGrp="1"/>
          </p:cNvSpPr>
          <p:nvPr>
            <p:ph type="body" sz="half" idx="12"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24127F47-2151-2E4E-804E-5041FF74C799}"/>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1AB0AB67-B739-1E41-9B7F-40BDB88E8937}"/>
              </a:ext>
            </a:extLst>
          </p:cNvPr>
          <p:cNvSpPr>
            <a:spLocks noGrp="1"/>
          </p:cNvSpPr>
          <p:nvPr>
            <p:ph type="body" sz="half" idx="13"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766772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5478"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2626455"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352800" y="1616075"/>
            <a:ext cx="2628900"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9089292" y="1616075"/>
            <a:ext cx="2616932"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6219823" y="1616075"/>
            <a:ext cx="2619377"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A9C0AEB2-29EF-7A4A-9D9F-717BFB9D7E58}"/>
              </a:ext>
            </a:extLst>
          </p:cNvPr>
          <p:cNvSpPr>
            <a:spLocks noGrp="1"/>
          </p:cNvSpPr>
          <p:nvPr>
            <p:ph type="body" sz="half" idx="13" hasCustomPrompt="1"/>
          </p:nvPr>
        </p:nvSpPr>
        <p:spPr>
          <a:xfrm>
            <a:off x="6210301" y="6388100"/>
            <a:ext cx="4546599"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83CB1B1D-63D8-624F-8FE2-BACDF39AFA38}"/>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93192BB1-48EF-E34D-A18B-088C2525C8DE}"/>
              </a:ext>
            </a:extLst>
          </p:cNvPr>
          <p:cNvSpPr>
            <a:spLocks noGrp="1"/>
          </p:cNvSpPr>
          <p:nvPr>
            <p:ph type="body" sz="half" idx="14"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20266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ix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6502"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239776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622173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430974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Content Placeholder 3">
            <a:extLst>
              <a:ext uri="{FF2B5EF4-FFF2-40B4-BE49-F238E27FC236}">
                <a16:creationId xmlns:a16="http://schemas.microsoft.com/office/drawing/2014/main" id="{B60CBF3D-4AE0-E04C-A0D8-C2B53DF312B4}"/>
              </a:ext>
            </a:extLst>
          </p:cNvPr>
          <p:cNvSpPr>
            <a:spLocks noGrp="1"/>
          </p:cNvSpPr>
          <p:nvPr>
            <p:ph sz="half" idx="13"/>
          </p:nvPr>
        </p:nvSpPr>
        <p:spPr>
          <a:xfrm>
            <a:off x="813371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D441AD0A-E6DF-5847-BEB4-907DA9B01661}"/>
              </a:ext>
            </a:extLst>
          </p:cNvPr>
          <p:cNvSpPr>
            <a:spLocks noGrp="1"/>
          </p:cNvSpPr>
          <p:nvPr>
            <p:ph sz="half" idx="14"/>
          </p:nvPr>
        </p:nvSpPr>
        <p:spPr>
          <a:xfrm>
            <a:off x="10045698"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775FE915-A989-2C4F-B5CF-8C03CD0485CB}"/>
              </a:ext>
            </a:extLst>
          </p:cNvPr>
          <p:cNvSpPr>
            <a:spLocks noGrp="1"/>
          </p:cNvSpPr>
          <p:nvPr>
            <p:ph type="body" sz="half" idx="15" hasCustomPrompt="1"/>
          </p:nvPr>
        </p:nvSpPr>
        <p:spPr>
          <a:xfrm>
            <a:off x="6221731" y="6388100"/>
            <a:ext cx="453517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4" name="Title 1">
            <a:extLst>
              <a:ext uri="{FF2B5EF4-FFF2-40B4-BE49-F238E27FC236}">
                <a16:creationId xmlns:a16="http://schemas.microsoft.com/office/drawing/2014/main" id="{ABCBBFA3-BF99-FC46-8DCA-D9D911944ABD}"/>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5" name="Text Placeholder 3">
            <a:extLst>
              <a:ext uri="{FF2B5EF4-FFF2-40B4-BE49-F238E27FC236}">
                <a16:creationId xmlns:a16="http://schemas.microsoft.com/office/drawing/2014/main" id="{B46280AB-2B05-3446-8F2E-AD2C0974CB6E}"/>
              </a:ext>
            </a:extLst>
          </p:cNvPr>
          <p:cNvSpPr>
            <a:spLocks noGrp="1"/>
          </p:cNvSpPr>
          <p:nvPr>
            <p:ph type="body" sz="half" idx="16"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969986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7526"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119783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8550"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7" name="Freeform 16">
            <a:extLst>
              <a:ext uri="{FF2B5EF4-FFF2-40B4-BE49-F238E27FC236}">
                <a16:creationId xmlns:a16="http://schemas.microsoft.com/office/drawing/2014/main" id="{87B98418-DB22-7247-B4EF-AF4390CDCA0E}"/>
              </a:ext>
            </a:extLst>
          </p:cNvPr>
          <p:cNvSpPr/>
          <p:nvPr/>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B3B1839-746D-0040-B4BF-DEAD14769839}"/>
              </a:ext>
            </a:extLst>
          </p:cNvPr>
          <p:cNvSpPr>
            <a:spLocks noGrp="1"/>
          </p:cNvSpPr>
          <p:nvPr>
            <p:ph type="title" hasCustomPrompt="1"/>
          </p:nvPr>
        </p:nvSpPr>
        <p:spPr>
          <a:xfrm>
            <a:off x="457201" y="355601"/>
            <a:ext cx="5524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7" y="806807"/>
            <a:ext cx="54959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6"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5495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164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41605610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8494"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2626455"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3352800" y="1616075"/>
            <a:ext cx="2628900"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9089292" y="1616075"/>
            <a:ext cx="2616932"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6219823" y="1616075"/>
            <a:ext cx="2619377" cy="4513518"/>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22" name="Text Placeholder 3">
            <a:extLst>
              <a:ext uri="{FF2B5EF4-FFF2-40B4-BE49-F238E27FC236}">
                <a16:creationId xmlns:a16="http://schemas.microsoft.com/office/drawing/2014/main" id="{A9C0AEB2-29EF-7A4A-9D9F-717BFB9D7E58}"/>
              </a:ext>
            </a:extLst>
          </p:cNvPr>
          <p:cNvSpPr>
            <a:spLocks noGrp="1"/>
          </p:cNvSpPr>
          <p:nvPr>
            <p:ph type="body" sz="half" idx="13" hasCustomPrompt="1"/>
          </p:nvPr>
        </p:nvSpPr>
        <p:spPr>
          <a:xfrm>
            <a:off x="6210301" y="6388100"/>
            <a:ext cx="4546599"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1" name="Title 1">
            <a:extLst>
              <a:ext uri="{FF2B5EF4-FFF2-40B4-BE49-F238E27FC236}">
                <a16:creationId xmlns:a16="http://schemas.microsoft.com/office/drawing/2014/main" id="{83CB1B1D-63D8-624F-8FE2-BACDF39AFA38}"/>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93192BB1-48EF-E34D-A18B-088C2525C8DE}"/>
              </a:ext>
            </a:extLst>
          </p:cNvPr>
          <p:cNvSpPr>
            <a:spLocks noGrp="1"/>
          </p:cNvSpPr>
          <p:nvPr>
            <p:ph type="body" sz="half" idx="14"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6593481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plit call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49574"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Freeform 5">
            <a:extLst>
              <a:ext uri="{FF2B5EF4-FFF2-40B4-BE49-F238E27FC236}">
                <a16:creationId xmlns:a16="http://schemas.microsoft.com/office/drawing/2014/main" id="{6C28D570-764E-8746-A9D3-AD94F6E88F8D}"/>
              </a:ext>
            </a:extLst>
          </p:cNvPr>
          <p:cNvSpPr/>
          <p:nvPr/>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41743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plit callout gradi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C28D570-764E-8746-A9D3-AD94F6E88F8D}"/>
              </a:ext>
            </a:extLst>
          </p:cNvPr>
          <p:cNvSpPr/>
          <p:nvPr userDrawn="1"/>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0598"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07168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plit callout phot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1622"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7400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
        <p:nvSpPr>
          <p:cNvPr id="9"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7400925"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2" hasCustomPrompt="1"/>
          </p:nvPr>
        </p:nvSpPr>
        <p:spPr>
          <a:xfrm>
            <a:off x="8131175" y="0"/>
            <a:ext cx="4060825" cy="6858000"/>
          </a:xfrm>
          <a:custGeom>
            <a:avLst/>
            <a:gdLst>
              <a:gd name="connsiteX0" fmla="*/ 0 w 4060825"/>
              <a:gd name="connsiteY0" fmla="*/ 0 h 6858000"/>
              <a:gd name="connsiteX1" fmla="*/ 4060825 w 4060825"/>
              <a:gd name="connsiteY1" fmla="*/ 0 h 6858000"/>
              <a:gd name="connsiteX2" fmla="*/ 4060825 w 4060825"/>
              <a:gd name="connsiteY2" fmla="*/ 6858000 h 6858000"/>
              <a:gd name="connsiteX3" fmla="*/ 0 w 4060825"/>
              <a:gd name="connsiteY3" fmla="*/ 6858000 h 6858000"/>
              <a:gd name="connsiteX4" fmla="*/ 0 w 4060825"/>
              <a:gd name="connsiteY4" fmla="*/ 1861958 h 6858000"/>
              <a:gd name="connsiteX5" fmla="*/ 124598 w 4060825"/>
              <a:gd name="connsiteY5" fmla="*/ 1737360 h 6858000"/>
              <a:gd name="connsiteX6" fmla="*/ 0 w 4060825"/>
              <a:gd name="connsiteY6" fmla="*/ 1612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0825" h="6858000">
                <a:moveTo>
                  <a:pt x="0" y="0"/>
                </a:moveTo>
                <a:lnTo>
                  <a:pt x="4060825" y="0"/>
                </a:lnTo>
                <a:lnTo>
                  <a:pt x="4060825" y="6858000"/>
                </a:lnTo>
                <a:lnTo>
                  <a:pt x="0" y="6858000"/>
                </a:lnTo>
                <a:lnTo>
                  <a:pt x="0" y="1861958"/>
                </a:lnTo>
                <a:lnTo>
                  <a:pt x="124598" y="1737360"/>
                </a:lnTo>
                <a:lnTo>
                  <a:pt x="0" y="1612762"/>
                </a:lnTo>
                <a:close/>
              </a:path>
            </a:pathLst>
          </a:custGeom>
          <a:solidFill>
            <a:srgbClr val="F0F0F0"/>
          </a:solidFill>
        </p:spPr>
        <p:txBody>
          <a:bodyPr wrap="square">
            <a:noAutofit/>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567595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7251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ONTENT + IM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2646"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1582341"/>
            <a:ext cx="8423034" cy="3693319"/>
          </a:xfrm>
          <a:prstGeom prst="rect">
            <a:avLst/>
          </a:prstGeom>
          <a:noFill/>
        </p:spPr>
        <p:txBody>
          <a:bodyPr wrap="squar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Content +  images</a:t>
            </a:r>
          </a:p>
        </p:txBody>
      </p:sp>
    </p:spTree>
    <p:extLst>
      <p:ext uri="{BB962C8B-B14F-4D97-AF65-F5344CB8AC3E}">
        <p14:creationId xmlns:p14="http://schemas.microsoft.com/office/powerpoint/2010/main" val="7961378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 + Image backgroun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3670"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1" y="0"/>
            <a:ext cx="12192000" cy="6858000"/>
          </a:xfrm>
          <a:solidFill>
            <a:srgbClr val="F0F0F0"/>
          </a:solidFill>
        </p:spPr>
        <p:txBody>
          <a:bodyPr/>
          <a:lstStyle>
            <a:lvl1pPr>
              <a:defRPr sz="1200">
                <a:solidFill>
                  <a:srgbClr val="FF0000"/>
                </a:solidFill>
              </a:defRPr>
            </a:lvl1pPr>
          </a:lstStyle>
          <a:p>
            <a:r>
              <a:rPr lang="en-US" dirty="0"/>
              <a:t>Bring picture placeholder to front. Click on picture icon to insert picture. Reset layout and send picture to back.</a:t>
            </a:r>
          </a:p>
        </p:txBody>
      </p:sp>
      <p:sp>
        <p:nvSpPr>
          <p:cNvPr id="8" name="Title 7">
            <a:extLst>
              <a:ext uri="{FF2B5EF4-FFF2-40B4-BE49-F238E27FC236}">
                <a16:creationId xmlns:a16="http://schemas.microsoft.com/office/drawing/2014/main" id="{F3F7DAD6-9BB0-734A-B0C2-5B0A76C9FD6E}"/>
              </a:ext>
            </a:extLst>
          </p:cNvPr>
          <p:cNvSpPr>
            <a:spLocks noGrp="1"/>
          </p:cNvSpPr>
          <p:nvPr>
            <p:ph type="title" hasCustomPrompt="1"/>
          </p:nvPr>
        </p:nvSpPr>
        <p:spPr>
          <a:xfrm>
            <a:off x="438912" y="1619247"/>
            <a:ext cx="5495924" cy="1495428"/>
          </a:xfrm>
        </p:spPr>
        <p:txBody>
          <a:bodyPr vert="horz"/>
          <a:lstStyle>
            <a:lvl1pPr>
              <a:defRPr sz="5600">
                <a:solidFill>
                  <a:schemeClr val="bg1"/>
                </a:solidFill>
              </a:defRPr>
            </a:lvl1pPr>
          </a:lstStyle>
          <a:p>
            <a:r>
              <a:rPr lang="en-US" dirty="0"/>
              <a:t>Click to add title</a:t>
            </a:r>
          </a:p>
        </p:txBody>
      </p:sp>
      <p:sp>
        <p:nvSpPr>
          <p:cNvPr id="26" name="Text Placeholder 25">
            <a:extLst>
              <a:ext uri="{FF2B5EF4-FFF2-40B4-BE49-F238E27FC236}">
                <a16:creationId xmlns:a16="http://schemas.microsoft.com/office/drawing/2014/main" id="{01D5F8C2-80B5-BD4F-91F7-1B8D6A3ACFB6}"/>
              </a:ext>
            </a:extLst>
          </p:cNvPr>
          <p:cNvSpPr>
            <a:spLocks noGrp="1"/>
          </p:cNvSpPr>
          <p:nvPr>
            <p:ph type="body" sz="quarter" idx="13"/>
          </p:nvPr>
        </p:nvSpPr>
        <p:spPr>
          <a:xfrm>
            <a:off x="485776" y="3315923"/>
            <a:ext cx="5495924" cy="2805477"/>
          </a:xfrm>
        </p:spPr>
        <p:txBody>
          <a:bodyPr/>
          <a:lstStyle>
            <a:lvl1pPr>
              <a:defRPr sz="2000" b="1">
                <a:solidFill>
                  <a:schemeClr val="bg1"/>
                </a:solidFill>
              </a:defRPr>
            </a:lvl1pPr>
            <a:lvl2pPr>
              <a:defRPr sz="20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127591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ent + 1up">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4694"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AED69B9-B4F1-004C-A77F-27A6FA2E5B93}"/>
              </a:ext>
            </a:extLst>
          </p:cNvPr>
          <p:cNvSpPr>
            <a:spLocks noGrp="1"/>
          </p:cNvSpPr>
          <p:nvPr>
            <p:ph sz="quarter" idx="11"/>
          </p:nvPr>
        </p:nvSpPr>
        <p:spPr>
          <a:xfrm>
            <a:off x="485777" y="1609725"/>
            <a:ext cx="7400923" cy="45198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8128001" y="119959"/>
            <a:ext cx="3940174" cy="6618082"/>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0" name="Title 1">
            <a:extLst>
              <a:ext uri="{FF2B5EF4-FFF2-40B4-BE49-F238E27FC236}">
                <a16:creationId xmlns:a16="http://schemas.microsoft.com/office/drawing/2014/main" id="{EAEFB055-FB93-6449-B5E1-10B3AB4A19FD}"/>
              </a:ext>
            </a:extLst>
          </p:cNvPr>
          <p:cNvSpPr>
            <a:spLocks noGrp="1"/>
          </p:cNvSpPr>
          <p:nvPr>
            <p:ph type="title" hasCustomPrompt="1"/>
          </p:nvPr>
        </p:nvSpPr>
        <p:spPr>
          <a:xfrm>
            <a:off x="457201" y="355601"/>
            <a:ext cx="7429500" cy="495299"/>
          </a:xfrm>
        </p:spPr>
        <p:txBody>
          <a:bodyPr vert="horz"/>
          <a:lstStyle/>
          <a:p>
            <a:r>
              <a:rPr lang="en-US" dirty="0"/>
              <a:t>Click to add title</a:t>
            </a:r>
          </a:p>
        </p:txBody>
      </p:sp>
      <p:sp>
        <p:nvSpPr>
          <p:cNvPr id="12" name="Text Placeholder 3">
            <a:extLst>
              <a:ext uri="{FF2B5EF4-FFF2-40B4-BE49-F238E27FC236}">
                <a16:creationId xmlns:a16="http://schemas.microsoft.com/office/drawing/2014/main" id="{E243AFB7-5041-9B4B-8CEB-9A5E8F8695ED}"/>
              </a:ext>
            </a:extLst>
          </p:cNvPr>
          <p:cNvSpPr>
            <a:spLocks noGrp="1"/>
          </p:cNvSpPr>
          <p:nvPr>
            <p:ph type="body" sz="half" idx="2" hasCustomPrompt="1"/>
          </p:nvPr>
        </p:nvSpPr>
        <p:spPr>
          <a:xfrm>
            <a:off x="485776" y="806807"/>
            <a:ext cx="7410633"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3670718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tent + 2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5718"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0" y="358775"/>
            <a:ext cx="776287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189225C4-8365-8740-B93B-01403F28E601}"/>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2304512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tent + 3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6742"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776287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185678" y="358775"/>
            <a:ext cx="3882498"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BC987E18-8715-1944-B602-040A7437FAB6}"/>
              </a:ext>
            </a:extLst>
          </p:cNvPr>
          <p:cNvSpPr>
            <a:spLocks noGrp="1"/>
          </p:cNvSpPr>
          <p:nvPr>
            <p:ph type="pic" sz="quarter" idx="12" hasCustomPrompt="1"/>
          </p:nvPr>
        </p:nvSpPr>
        <p:spPr>
          <a:xfrm>
            <a:off x="4305300" y="358775"/>
            <a:ext cx="3742665"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DAB781F8-68B2-BC49-8993-F85CEFB0A3B4}"/>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34743854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tent + 3up modu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7766"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3" name="Picture Placeholder 10">
            <a:extLst>
              <a:ext uri="{FF2B5EF4-FFF2-40B4-BE49-F238E27FC236}">
                <a16:creationId xmlns:a16="http://schemas.microsoft.com/office/drawing/2014/main" id="{06D1C5D0-6FBD-DC40-BF13-9C09EFC9B450}"/>
              </a:ext>
            </a:extLst>
          </p:cNvPr>
          <p:cNvSpPr>
            <a:spLocks noGrp="1"/>
          </p:cNvSpPr>
          <p:nvPr>
            <p:ph type="pic" sz="quarter" idx="12" hasCustomPrompt="1"/>
          </p:nvPr>
        </p:nvSpPr>
        <p:spPr>
          <a:xfrm>
            <a:off x="4305300" y="358775"/>
            <a:ext cx="3822700"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4" name="Picture Placeholder 10">
            <a:extLst>
              <a:ext uri="{FF2B5EF4-FFF2-40B4-BE49-F238E27FC236}">
                <a16:creationId xmlns:a16="http://schemas.microsoft.com/office/drawing/2014/main" id="{52B98AD3-DEEF-4E4E-A5E7-207AD9EDE0A4}"/>
              </a:ext>
            </a:extLst>
          </p:cNvPr>
          <p:cNvSpPr>
            <a:spLocks noGrp="1"/>
          </p:cNvSpPr>
          <p:nvPr>
            <p:ph type="pic" sz="quarter" idx="14"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5" name="Picture Placeholder 10">
            <a:extLst>
              <a:ext uri="{FF2B5EF4-FFF2-40B4-BE49-F238E27FC236}">
                <a16:creationId xmlns:a16="http://schemas.microsoft.com/office/drawing/2014/main" id="{05DBA6C8-E574-1C41-BF14-D1988A1F09BB}"/>
              </a:ext>
            </a:extLst>
          </p:cNvPr>
          <p:cNvSpPr>
            <a:spLocks noGrp="1"/>
          </p:cNvSpPr>
          <p:nvPr>
            <p:ph type="pic" sz="quarter" idx="15" hasCustomPrompt="1"/>
          </p:nvPr>
        </p:nvSpPr>
        <p:spPr>
          <a:xfrm>
            <a:off x="123826" y="3493742"/>
            <a:ext cx="4104142"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6" name="Text Placeholder 3">
            <a:extLst>
              <a:ext uri="{FF2B5EF4-FFF2-40B4-BE49-F238E27FC236}">
                <a16:creationId xmlns:a16="http://schemas.microsoft.com/office/drawing/2014/main" id="{450CA7BF-D868-9C46-B4DE-128E2C7369C1}"/>
              </a:ext>
            </a:extLst>
          </p:cNvPr>
          <p:cNvSpPr>
            <a:spLocks noGrp="1"/>
          </p:cNvSpPr>
          <p:nvPr>
            <p:ph type="body" sz="half" idx="2" hasCustomPrompt="1"/>
          </p:nvPr>
        </p:nvSpPr>
        <p:spPr>
          <a:xfrm>
            <a:off x="485777" y="358775"/>
            <a:ext cx="3578224" cy="3019424"/>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7" name="Text Placeholder 3">
            <a:extLst>
              <a:ext uri="{FF2B5EF4-FFF2-40B4-BE49-F238E27FC236}">
                <a16:creationId xmlns:a16="http://schemas.microsoft.com/office/drawing/2014/main" id="{ABA9015E-F6D4-0A41-87F6-DE612B8F621A}"/>
              </a:ext>
            </a:extLst>
          </p:cNvPr>
          <p:cNvSpPr>
            <a:spLocks noGrp="1"/>
          </p:cNvSpPr>
          <p:nvPr>
            <p:ph type="body" sz="half" idx="16" hasCustomPrompt="1"/>
          </p:nvPr>
        </p:nvSpPr>
        <p:spPr>
          <a:xfrm>
            <a:off x="8289863" y="358774"/>
            <a:ext cx="3546537" cy="2965449"/>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
        <p:nvSpPr>
          <p:cNvPr id="18" name="Text Placeholder 3">
            <a:extLst>
              <a:ext uri="{FF2B5EF4-FFF2-40B4-BE49-F238E27FC236}">
                <a16:creationId xmlns:a16="http://schemas.microsoft.com/office/drawing/2014/main" id="{9BFDCF20-88FB-6C4F-AD7A-8B859EBAB09C}"/>
              </a:ext>
            </a:extLst>
          </p:cNvPr>
          <p:cNvSpPr>
            <a:spLocks noGrp="1"/>
          </p:cNvSpPr>
          <p:nvPr>
            <p:ph type="body" sz="half" idx="17" hasCustomPrompt="1"/>
          </p:nvPr>
        </p:nvSpPr>
        <p:spPr>
          <a:xfrm>
            <a:off x="4396873" y="3811323"/>
            <a:ext cx="3657599" cy="2564078"/>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p:txBody>
      </p:sp>
    </p:spTree>
    <p:extLst>
      <p:ext uri="{BB962C8B-B14F-4D97-AF65-F5344CB8AC3E}">
        <p14:creationId xmlns:p14="http://schemas.microsoft.com/office/powerpoint/2010/main" val="422551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x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extLst>
              <p:ext uri="{D42A27DB-BD31-4B8C-83A1-F6EECF244321}">
                <p14:modId xmlns:p14="http://schemas.microsoft.com/office/powerpoint/2010/main" val="15020574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9518"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239776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6221730"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430974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10" name="Content Placeholder 3">
            <a:extLst>
              <a:ext uri="{FF2B5EF4-FFF2-40B4-BE49-F238E27FC236}">
                <a16:creationId xmlns:a16="http://schemas.microsoft.com/office/drawing/2014/main" id="{B60CBF3D-4AE0-E04C-A0D8-C2B53DF312B4}"/>
              </a:ext>
            </a:extLst>
          </p:cNvPr>
          <p:cNvSpPr>
            <a:spLocks noGrp="1"/>
          </p:cNvSpPr>
          <p:nvPr>
            <p:ph sz="half" idx="13"/>
          </p:nvPr>
        </p:nvSpPr>
        <p:spPr>
          <a:xfrm>
            <a:off x="8133715"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11" name="Content Placeholder 3">
            <a:extLst>
              <a:ext uri="{FF2B5EF4-FFF2-40B4-BE49-F238E27FC236}">
                <a16:creationId xmlns:a16="http://schemas.microsoft.com/office/drawing/2014/main" id="{D441AD0A-E6DF-5847-BEB4-907DA9B01661}"/>
              </a:ext>
            </a:extLst>
          </p:cNvPr>
          <p:cNvSpPr>
            <a:spLocks noGrp="1"/>
          </p:cNvSpPr>
          <p:nvPr>
            <p:ph sz="half" idx="14"/>
          </p:nvPr>
        </p:nvSpPr>
        <p:spPr>
          <a:xfrm>
            <a:off x="10045698" y="1616075"/>
            <a:ext cx="1664208" cy="4505326"/>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12" name="Text Placeholder 3">
            <a:extLst>
              <a:ext uri="{FF2B5EF4-FFF2-40B4-BE49-F238E27FC236}">
                <a16:creationId xmlns:a16="http://schemas.microsoft.com/office/drawing/2014/main" id="{775FE915-A989-2C4F-B5CF-8C03CD0485CB}"/>
              </a:ext>
            </a:extLst>
          </p:cNvPr>
          <p:cNvSpPr>
            <a:spLocks noGrp="1"/>
          </p:cNvSpPr>
          <p:nvPr>
            <p:ph type="body" sz="half" idx="15" hasCustomPrompt="1"/>
          </p:nvPr>
        </p:nvSpPr>
        <p:spPr>
          <a:xfrm>
            <a:off x="6221731" y="6388100"/>
            <a:ext cx="453517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14" name="Title 1">
            <a:extLst>
              <a:ext uri="{FF2B5EF4-FFF2-40B4-BE49-F238E27FC236}">
                <a16:creationId xmlns:a16="http://schemas.microsoft.com/office/drawing/2014/main" id="{ABCBBFA3-BF99-FC46-8DCA-D9D911944ABD}"/>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15" name="Text Placeholder 3">
            <a:extLst>
              <a:ext uri="{FF2B5EF4-FFF2-40B4-BE49-F238E27FC236}">
                <a16:creationId xmlns:a16="http://schemas.microsoft.com/office/drawing/2014/main" id="{B46280AB-2B05-3446-8F2E-AD2C0974CB6E}"/>
              </a:ext>
            </a:extLst>
          </p:cNvPr>
          <p:cNvSpPr>
            <a:spLocks noGrp="1"/>
          </p:cNvSpPr>
          <p:nvPr>
            <p:ph type="body" sz="half" idx="16"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35514268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tent + 4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8790"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hasCustomPrompt="1"/>
          </p:nvPr>
        </p:nvSpPr>
        <p:spPr>
          <a:xfrm>
            <a:off x="4305301" y="358775"/>
            <a:ext cx="3785416"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hasCustomPrompt="1"/>
          </p:nvPr>
        </p:nvSpPr>
        <p:spPr>
          <a:xfrm>
            <a:off x="4305300" y="3493742"/>
            <a:ext cx="3785415"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hasCustomPrompt="1"/>
          </p:nvPr>
        </p:nvSpPr>
        <p:spPr>
          <a:xfrm>
            <a:off x="8226964" y="358775"/>
            <a:ext cx="3841211" cy="3009900"/>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8" name="Picture Placeholder 10">
            <a:extLst>
              <a:ext uri="{FF2B5EF4-FFF2-40B4-BE49-F238E27FC236}">
                <a16:creationId xmlns:a16="http://schemas.microsoft.com/office/drawing/2014/main" id="{B2831122-E8DB-534C-BD66-BD9BFD1BC822}"/>
              </a:ext>
            </a:extLst>
          </p:cNvPr>
          <p:cNvSpPr>
            <a:spLocks noGrp="1"/>
          </p:cNvSpPr>
          <p:nvPr>
            <p:ph type="pic" sz="quarter" idx="15" hasCustomPrompt="1"/>
          </p:nvPr>
        </p:nvSpPr>
        <p:spPr>
          <a:xfrm>
            <a:off x="8226964" y="3493742"/>
            <a:ext cx="3841211" cy="2881658"/>
          </a:xfrm>
          <a:solidFill>
            <a:srgbClr val="F0F0F0"/>
          </a:solidFill>
        </p:spPr>
        <p:txBody>
          <a:bodyPr/>
          <a:lstStyle>
            <a:lvl1pPr>
              <a:defRPr sz="1200">
                <a:solidFill>
                  <a:srgbClr val="FF0000"/>
                </a:solidFill>
              </a:defRPr>
            </a:lvl1pPr>
          </a:lstStyle>
          <a:p>
            <a:r>
              <a:rPr lang="en-US" dirty="0"/>
              <a:t>Click icon to add picture. Use “Crop” feature on “Format” tab to resize or reposition picture once added. Reset slide layout if needed.</a:t>
            </a:r>
          </a:p>
        </p:txBody>
      </p:sp>
      <p:sp>
        <p:nvSpPr>
          <p:cNvPr id="3" name="Content Placeholder 2"/>
          <p:cNvSpPr>
            <a:spLocks noGrp="1"/>
          </p:cNvSpPr>
          <p:nvPr>
            <p:ph sz="half" idx="1"/>
          </p:nvPr>
        </p:nvSpPr>
        <p:spPr>
          <a:xfrm>
            <a:off x="485776" y="1609725"/>
            <a:ext cx="3578224" cy="4508499"/>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3" name="Title 1">
            <a:extLst>
              <a:ext uri="{FF2B5EF4-FFF2-40B4-BE49-F238E27FC236}">
                <a16:creationId xmlns:a16="http://schemas.microsoft.com/office/drawing/2014/main" id="{B329BC4F-7509-4849-AAA2-704C43361D2E}"/>
              </a:ext>
            </a:extLst>
          </p:cNvPr>
          <p:cNvSpPr>
            <a:spLocks noGrp="1"/>
          </p:cNvSpPr>
          <p:nvPr>
            <p:ph type="title" hasCustomPrompt="1"/>
          </p:nvPr>
        </p:nvSpPr>
        <p:spPr>
          <a:xfrm>
            <a:off x="457201" y="355601"/>
            <a:ext cx="3606800" cy="752474"/>
          </a:xfrm>
        </p:spPr>
        <p:txBody>
          <a:bodyPr vert="horz"/>
          <a:lstStyle/>
          <a:p>
            <a:r>
              <a:rPr lang="en-US" dirty="0"/>
              <a:t>Click to add title</a:t>
            </a:r>
          </a:p>
        </p:txBody>
      </p:sp>
    </p:spTree>
    <p:extLst>
      <p:ext uri="{BB962C8B-B14F-4D97-AF65-F5344CB8AC3E}">
        <p14:creationId xmlns:p14="http://schemas.microsoft.com/office/powerpoint/2010/main" val="3395755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V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59814"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A7BA343-6086-A542-94F9-DEB6382B60AA}"/>
              </a:ext>
            </a:extLst>
          </p:cNvPr>
          <p:cNvSpPr txBox="1"/>
          <p:nvPr/>
        </p:nvSpPr>
        <p:spPr>
          <a:xfrm>
            <a:off x="374977" y="2505671"/>
            <a:ext cx="5217775"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a:t>
            </a:r>
          </a:p>
        </p:txBody>
      </p:sp>
    </p:spTree>
    <p:extLst>
      <p:ext uri="{BB962C8B-B14F-4D97-AF65-F5344CB8AC3E}">
        <p14:creationId xmlns:p14="http://schemas.microsoft.com/office/powerpoint/2010/main" val="34865037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box">
    <p:bg>
      <p:bgPr>
        <a:solidFill>
          <a:schemeClr val="tx2"/>
        </a:solidFill>
        <a:effectLst/>
      </p:bgPr>
    </p:bg>
    <p:spTree>
      <p:nvGrpSpPr>
        <p:cNvPr id="1" name=""/>
        <p:cNvGrpSpPr/>
        <p:nvPr/>
      </p:nvGrpSpPr>
      <p:grpSpPr>
        <a:xfrm>
          <a:off x="0" y="0"/>
          <a:ext cx="0" cy="0"/>
          <a:chOff x="0" y="0"/>
          <a:chExt cx="0" cy="0"/>
        </a:xfrm>
      </p:grpSpPr>
      <p:sp>
        <p:nvSpPr>
          <p:cNvPr id="69" name="Rectangle 68"/>
          <p:cNvSpPr/>
          <p:nvPr userDrawn="1"/>
        </p:nvSpPr>
        <p:spPr>
          <a:xfrm>
            <a:off x="355599" y="6121400"/>
            <a:ext cx="2032001" cy="495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icture Placeholder 71">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baseline="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a:t>
            </a:r>
            <a:r>
              <a:rPr lang="en-US" sz="1000" dirty="0">
                <a:ea typeface="Open Sans" panose="020B0606030504020204" pitchFamily="34" charset="0"/>
                <a:cs typeface="Arial" panose="020B0604020202020204" pitchFamily="34" charset="0"/>
              </a:rPr>
              <a:t>Give the logo equal visual weight as Marsh’s. </a:t>
            </a:r>
            <a:r>
              <a:rPr lang="en-US" dirty="0"/>
              <a:t>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0838"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73" name="Graphic 12">
            <a:extLst>
              <a:ext uri="{FF2B5EF4-FFF2-40B4-BE49-F238E27FC236}">
                <a16:creationId xmlns:a16="http://schemas.microsoft.com/office/drawing/2014/main" id="{D426043B-0359-FC46-BCF1-DAFF274E7589}"/>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pic>
        <p:nvPicPr>
          <p:cNvPr id="4" name="Picture 3"/>
          <p:cNvPicPr>
            <a:picLocks noChangeAspect="1"/>
          </p:cNvPicPr>
          <p:nvPr userDrawn="1"/>
        </p:nvPicPr>
        <p:blipFill>
          <a:blip r:embed="rId8"/>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20706310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A: image light box">
    <p:bg>
      <p:bgPr>
        <a:solidFill>
          <a:schemeClr val="accent3"/>
        </a:solidFill>
        <a:effectLst/>
      </p:bgPr>
    </p:bg>
    <p:spTree>
      <p:nvGrpSpPr>
        <p:cNvPr id="1" name=""/>
        <p:cNvGrpSpPr/>
        <p:nvPr/>
      </p:nvGrpSpPr>
      <p:grpSpPr>
        <a:xfrm>
          <a:off x="0" y="0"/>
          <a:ext cx="0" cy="0"/>
          <a:chOff x="0" y="0"/>
          <a:chExt cx="0" cy="0"/>
        </a:xfrm>
      </p:grpSpPr>
      <p:sp>
        <p:nvSpPr>
          <p:cNvPr id="17" name="Rectangle 16"/>
          <p:cNvSpPr/>
          <p:nvPr userDrawn="1"/>
        </p:nvSpPr>
        <p:spPr>
          <a:xfrm>
            <a:off x="355599" y="6121400"/>
            <a:ext cx="2032001" cy="4953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1" y="-1"/>
            <a:ext cx="12191999" cy="6858001"/>
          </a:xfrm>
          <a:custGeom>
            <a:avLst/>
            <a:gdLst>
              <a:gd name="connsiteX0" fmla="*/ 2154182 w 12191999"/>
              <a:gd name="connsiteY0" fmla="*/ 6348735 h 6858001"/>
              <a:gd name="connsiteX1" fmla="*/ 2154182 w 12191999"/>
              <a:gd name="connsiteY1" fmla="*/ 6352726 h 6858001"/>
              <a:gd name="connsiteX2" fmla="*/ 2152428 w 12191999"/>
              <a:gd name="connsiteY2" fmla="*/ 6363609 h 6858001"/>
              <a:gd name="connsiteX3" fmla="*/ 2145233 w 12191999"/>
              <a:gd name="connsiteY3" fmla="*/ 6371136 h 6858001"/>
              <a:gd name="connsiteX4" fmla="*/ 2134048 w 12191999"/>
              <a:gd name="connsiteY4" fmla="*/ 6373887 h 6858001"/>
              <a:gd name="connsiteX5" fmla="*/ 2124404 w 12191999"/>
              <a:gd name="connsiteY5" fmla="*/ 6370985 h 6858001"/>
              <a:gd name="connsiteX6" fmla="*/ 2121109 w 12191999"/>
              <a:gd name="connsiteY6" fmla="*/ 6363730 h 6858001"/>
              <a:gd name="connsiteX7" fmla="*/ 2122621 w 12191999"/>
              <a:gd name="connsiteY7" fmla="*/ 6358560 h 6858001"/>
              <a:gd name="connsiteX8" fmla="*/ 2126913 w 12191999"/>
              <a:gd name="connsiteY8" fmla="*/ 6355023 h 6858001"/>
              <a:gd name="connsiteX9" fmla="*/ 2136406 w 12191999"/>
              <a:gd name="connsiteY9" fmla="*/ 6352847 h 6858001"/>
              <a:gd name="connsiteX10" fmla="*/ 2154182 w 12191999"/>
              <a:gd name="connsiteY10" fmla="*/ 6348735 h 6858001"/>
              <a:gd name="connsiteX11" fmla="*/ 1430281 w 12191999"/>
              <a:gd name="connsiteY11" fmla="*/ 6348735 h 6858001"/>
              <a:gd name="connsiteX12" fmla="*/ 1430281 w 12191999"/>
              <a:gd name="connsiteY12" fmla="*/ 6352726 h 6858001"/>
              <a:gd name="connsiteX13" fmla="*/ 1428528 w 12191999"/>
              <a:gd name="connsiteY13" fmla="*/ 6363609 h 6858001"/>
              <a:gd name="connsiteX14" fmla="*/ 1421333 w 12191999"/>
              <a:gd name="connsiteY14" fmla="*/ 6371136 h 6858001"/>
              <a:gd name="connsiteX15" fmla="*/ 1410148 w 12191999"/>
              <a:gd name="connsiteY15" fmla="*/ 6373887 h 6858001"/>
              <a:gd name="connsiteX16" fmla="*/ 1400504 w 12191999"/>
              <a:gd name="connsiteY16" fmla="*/ 6370985 h 6858001"/>
              <a:gd name="connsiteX17" fmla="*/ 1397209 w 12191999"/>
              <a:gd name="connsiteY17" fmla="*/ 6363730 h 6858001"/>
              <a:gd name="connsiteX18" fmla="*/ 1398721 w 12191999"/>
              <a:gd name="connsiteY18" fmla="*/ 6358560 h 6858001"/>
              <a:gd name="connsiteX19" fmla="*/ 1403013 w 12191999"/>
              <a:gd name="connsiteY19" fmla="*/ 6355023 h 6858001"/>
              <a:gd name="connsiteX20" fmla="*/ 1412506 w 12191999"/>
              <a:gd name="connsiteY20" fmla="*/ 6352847 h 6858001"/>
              <a:gd name="connsiteX21" fmla="*/ 1430281 w 12191999"/>
              <a:gd name="connsiteY21" fmla="*/ 6348735 h 6858001"/>
              <a:gd name="connsiteX22" fmla="*/ 1167698 w 12191999"/>
              <a:gd name="connsiteY22" fmla="*/ 6324309 h 6858001"/>
              <a:gd name="connsiteX23" fmla="*/ 1181150 w 12191999"/>
              <a:gd name="connsiteY23" fmla="*/ 6330446 h 6858001"/>
              <a:gd name="connsiteX24" fmla="*/ 1186561 w 12191999"/>
              <a:gd name="connsiteY24" fmla="*/ 6348493 h 6858001"/>
              <a:gd name="connsiteX25" fmla="*/ 1181180 w 12191999"/>
              <a:gd name="connsiteY25" fmla="*/ 6367297 h 6858001"/>
              <a:gd name="connsiteX26" fmla="*/ 1167698 w 12191999"/>
              <a:gd name="connsiteY26" fmla="*/ 6373464 h 6858001"/>
              <a:gd name="connsiteX27" fmla="*/ 1154154 w 12191999"/>
              <a:gd name="connsiteY27" fmla="*/ 6367327 h 6858001"/>
              <a:gd name="connsiteX28" fmla="*/ 1148773 w 12191999"/>
              <a:gd name="connsiteY28" fmla="*/ 6348856 h 6858001"/>
              <a:gd name="connsiteX29" fmla="*/ 1154154 w 12191999"/>
              <a:gd name="connsiteY29" fmla="*/ 6330415 h 6858001"/>
              <a:gd name="connsiteX30" fmla="*/ 1167698 w 12191999"/>
              <a:gd name="connsiteY30" fmla="*/ 6324309 h 6858001"/>
              <a:gd name="connsiteX31" fmla="*/ 1939646 w 12191999"/>
              <a:gd name="connsiteY31" fmla="*/ 6324248 h 6858001"/>
              <a:gd name="connsiteX32" fmla="*/ 1953129 w 12191999"/>
              <a:gd name="connsiteY32" fmla="*/ 6330536 h 6858001"/>
              <a:gd name="connsiteX33" fmla="*/ 1957240 w 12191999"/>
              <a:gd name="connsiteY33" fmla="*/ 6342689 h 6858001"/>
              <a:gd name="connsiteX34" fmla="*/ 1921387 w 12191999"/>
              <a:gd name="connsiteY34" fmla="*/ 6342689 h 6858001"/>
              <a:gd name="connsiteX35" fmla="*/ 1927040 w 12191999"/>
              <a:gd name="connsiteY35" fmla="*/ 6329267 h 6858001"/>
              <a:gd name="connsiteX36" fmla="*/ 1939646 w 12191999"/>
              <a:gd name="connsiteY36" fmla="*/ 6324248 h 6858001"/>
              <a:gd name="connsiteX37" fmla="*/ 929996 w 12191999"/>
              <a:gd name="connsiteY37" fmla="*/ 6324248 h 6858001"/>
              <a:gd name="connsiteX38" fmla="*/ 943479 w 12191999"/>
              <a:gd name="connsiteY38" fmla="*/ 6330536 h 6858001"/>
              <a:gd name="connsiteX39" fmla="*/ 947590 w 12191999"/>
              <a:gd name="connsiteY39" fmla="*/ 6342689 h 6858001"/>
              <a:gd name="connsiteX40" fmla="*/ 911736 w 12191999"/>
              <a:gd name="connsiteY40" fmla="*/ 6342689 h 6858001"/>
              <a:gd name="connsiteX41" fmla="*/ 917389 w 12191999"/>
              <a:gd name="connsiteY41" fmla="*/ 6329267 h 6858001"/>
              <a:gd name="connsiteX42" fmla="*/ 929996 w 12191999"/>
              <a:gd name="connsiteY42" fmla="*/ 6324248 h 6858001"/>
              <a:gd name="connsiteX43" fmla="*/ 635688 w 12191999"/>
              <a:gd name="connsiteY43" fmla="*/ 6324248 h 6858001"/>
              <a:gd name="connsiteX44" fmla="*/ 647750 w 12191999"/>
              <a:gd name="connsiteY44" fmla="*/ 6330234 h 6858001"/>
              <a:gd name="connsiteX45" fmla="*/ 652738 w 12191999"/>
              <a:gd name="connsiteY45" fmla="*/ 6348796 h 6858001"/>
              <a:gd name="connsiteX46" fmla="*/ 647538 w 12191999"/>
              <a:gd name="connsiteY46" fmla="*/ 6367267 h 6858001"/>
              <a:gd name="connsiteX47" fmla="*/ 635204 w 12191999"/>
              <a:gd name="connsiteY47" fmla="*/ 6373464 h 6858001"/>
              <a:gd name="connsiteX48" fmla="*/ 621298 w 12191999"/>
              <a:gd name="connsiteY48" fmla="*/ 6365060 h 6858001"/>
              <a:gd name="connsiteX49" fmla="*/ 618154 w 12191999"/>
              <a:gd name="connsiteY49" fmla="*/ 6348373 h 6858001"/>
              <a:gd name="connsiteX50" fmla="*/ 623354 w 12191999"/>
              <a:gd name="connsiteY50" fmla="*/ 6330446 h 6858001"/>
              <a:gd name="connsiteX51" fmla="*/ 635688 w 12191999"/>
              <a:gd name="connsiteY51" fmla="*/ 6324248 h 6858001"/>
              <a:gd name="connsiteX52" fmla="*/ 808324 w 12191999"/>
              <a:gd name="connsiteY52" fmla="*/ 6316751 h 6858001"/>
              <a:gd name="connsiteX53" fmla="*/ 808324 w 12191999"/>
              <a:gd name="connsiteY53" fmla="*/ 6380961 h 6858001"/>
              <a:gd name="connsiteX54" fmla="*/ 819207 w 12191999"/>
              <a:gd name="connsiteY54" fmla="*/ 6380961 h 6858001"/>
              <a:gd name="connsiteX55" fmla="*/ 819207 w 12191999"/>
              <a:gd name="connsiteY55" fmla="*/ 6316751 h 6858001"/>
              <a:gd name="connsiteX56" fmla="*/ 674672 w 12191999"/>
              <a:gd name="connsiteY56" fmla="*/ 6316751 h 6858001"/>
              <a:gd name="connsiteX57" fmla="*/ 674672 w 12191999"/>
              <a:gd name="connsiteY57" fmla="*/ 6356535 h 6858001"/>
              <a:gd name="connsiteX58" fmla="*/ 675337 w 12191999"/>
              <a:gd name="connsiteY58" fmla="*/ 6366692 h 6858001"/>
              <a:gd name="connsiteX59" fmla="*/ 678692 w 12191999"/>
              <a:gd name="connsiteY59" fmla="*/ 6374764 h 6858001"/>
              <a:gd name="connsiteX60" fmla="*/ 686008 w 12191999"/>
              <a:gd name="connsiteY60" fmla="*/ 6380236 h 6858001"/>
              <a:gd name="connsiteX61" fmla="*/ 696619 w 12191999"/>
              <a:gd name="connsiteY61" fmla="*/ 6382412 h 6858001"/>
              <a:gd name="connsiteX62" fmla="*/ 716995 w 12191999"/>
              <a:gd name="connsiteY62" fmla="*/ 6371529 h 6858001"/>
              <a:gd name="connsiteX63" fmla="*/ 716995 w 12191999"/>
              <a:gd name="connsiteY63" fmla="*/ 6380961 h 6858001"/>
              <a:gd name="connsiteX64" fmla="*/ 726729 w 12191999"/>
              <a:gd name="connsiteY64" fmla="*/ 6380961 h 6858001"/>
              <a:gd name="connsiteX65" fmla="*/ 726729 w 12191999"/>
              <a:gd name="connsiteY65" fmla="*/ 6316751 h 6858001"/>
              <a:gd name="connsiteX66" fmla="*/ 715846 w 12191999"/>
              <a:gd name="connsiteY66" fmla="*/ 6316751 h 6858001"/>
              <a:gd name="connsiteX67" fmla="*/ 715846 w 12191999"/>
              <a:gd name="connsiteY67" fmla="*/ 6351154 h 6858001"/>
              <a:gd name="connsiteX68" fmla="*/ 714062 w 12191999"/>
              <a:gd name="connsiteY68" fmla="*/ 6363700 h 6858001"/>
              <a:gd name="connsiteX69" fmla="*/ 707986 w 12191999"/>
              <a:gd name="connsiteY69" fmla="*/ 6370532 h 6858001"/>
              <a:gd name="connsiteX70" fmla="*/ 698796 w 12191999"/>
              <a:gd name="connsiteY70" fmla="*/ 6373041 h 6858001"/>
              <a:gd name="connsiteX71" fmla="*/ 690573 w 12191999"/>
              <a:gd name="connsiteY71" fmla="*/ 6370592 h 6858001"/>
              <a:gd name="connsiteX72" fmla="*/ 686220 w 12191999"/>
              <a:gd name="connsiteY72" fmla="*/ 6363851 h 6858001"/>
              <a:gd name="connsiteX73" fmla="*/ 685555 w 12191999"/>
              <a:gd name="connsiteY73" fmla="*/ 6352363 h 6858001"/>
              <a:gd name="connsiteX74" fmla="*/ 685555 w 12191999"/>
              <a:gd name="connsiteY74" fmla="*/ 6316751 h 6858001"/>
              <a:gd name="connsiteX75" fmla="*/ 2210094 w 12191999"/>
              <a:gd name="connsiteY75" fmla="*/ 6315300 h 6858001"/>
              <a:gd name="connsiteX76" fmla="*/ 2189659 w 12191999"/>
              <a:gd name="connsiteY76" fmla="*/ 6325881 h 6858001"/>
              <a:gd name="connsiteX77" fmla="*/ 2189659 w 12191999"/>
              <a:gd name="connsiteY77" fmla="*/ 6316751 h 6858001"/>
              <a:gd name="connsiteX78" fmla="*/ 2179864 w 12191999"/>
              <a:gd name="connsiteY78" fmla="*/ 6316751 h 6858001"/>
              <a:gd name="connsiteX79" fmla="*/ 2179864 w 12191999"/>
              <a:gd name="connsiteY79" fmla="*/ 6380961 h 6858001"/>
              <a:gd name="connsiteX80" fmla="*/ 2190747 w 12191999"/>
              <a:gd name="connsiteY80" fmla="*/ 6380961 h 6858001"/>
              <a:gd name="connsiteX81" fmla="*/ 2190747 w 12191999"/>
              <a:gd name="connsiteY81" fmla="*/ 6345894 h 6858001"/>
              <a:gd name="connsiteX82" fmla="*/ 2195795 w 12191999"/>
              <a:gd name="connsiteY82" fmla="*/ 6329146 h 6858001"/>
              <a:gd name="connsiteX83" fmla="*/ 2207797 w 12191999"/>
              <a:gd name="connsiteY83" fmla="*/ 6324732 h 6858001"/>
              <a:gd name="connsiteX84" fmla="*/ 2215385 w 12191999"/>
              <a:gd name="connsiteY84" fmla="*/ 6326697 h 6858001"/>
              <a:gd name="connsiteX85" fmla="*/ 2219889 w 12191999"/>
              <a:gd name="connsiteY85" fmla="*/ 6331957 h 6858001"/>
              <a:gd name="connsiteX86" fmla="*/ 2221159 w 12191999"/>
              <a:gd name="connsiteY86" fmla="*/ 6341903 h 6858001"/>
              <a:gd name="connsiteX87" fmla="*/ 2221159 w 12191999"/>
              <a:gd name="connsiteY87" fmla="*/ 6380961 h 6858001"/>
              <a:gd name="connsiteX88" fmla="*/ 2232042 w 12191999"/>
              <a:gd name="connsiteY88" fmla="*/ 6380961 h 6858001"/>
              <a:gd name="connsiteX89" fmla="*/ 2232042 w 12191999"/>
              <a:gd name="connsiteY89" fmla="*/ 6341480 h 6858001"/>
              <a:gd name="connsiteX90" fmla="*/ 2231437 w 12191999"/>
              <a:gd name="connsiteY90" fmla="*/ 6330899 h 6858001"/>
              <a:gd name="connsiteX91" fmla="*/ 2228052 w 12191999"/>
              <a:gd name="connsiteY91" fmla="*/ 6322858 h 6858001"/>
              <a:gd name="connsiteX92" fmla="*/ 2220766 w 12191999"/>
              <a:gd name="connsiteY92" fmla="*/ 6317386 h 6858001"/>
              <a:gd name="connsiteX93" fmla="*/ 2210094 w 12191999"/>
              <a:gd name="connsiteY93" fmla="*/ 6315300 h 6858001"/>
              <a:gd name="connsiteX94" fmla="*/ 2140336 w 12191999"/>
              <a:gd name="connsiteY94" fmla="*/ 6315300 h 6858001"/>
              <a:gd name="connsiteX95" fmla="*/ 2125765 w 12191999"/>
              <a:gd name="connsiteY95" fmla="*/ 6317567 h 6858001"/>
              <a:gd name="connsiteX96" fmla="*/ 2116151 w 12191999"/>
              <a:gd name="connsiteY96" fmla="*/ 6324037 h 6858001"/>
              <a:gd name="connsiteX97" fmla="*/ 2111375 w 12191999"/>
              <a:gd name="connsiteY97" fmla="*/ 6335071 h 6858001"/>
              <a:gd name="connsiteX98" fmla="*/ 2122016 w 12191999"/>
              <a:gd name="connsiteY98" fmla="*/ 6336522 h 6858001"/>
              <a:gd name="connsiteX99" fmla="*/ 2127427 w 12191999"/>
              <a:gd name="connsiteY99" fmla="*/ 6326999 h 6858001"/>
              <a:gd name="connsiteX100" fmla="*/ 2138764 w 12191999"/>
              <a:gd name="connsiteY100" fmla="*/ 6324309 h 6858001"/>
              <a:gd name="connsiteX101" fmla="*/ 2151159 w 12191999"/>
              <a:gd name="connsiteY101" fmla="*/ 6327997 h 6858001"/>
              <a:gd name="connsiteX102" fmla="*/ 2154242 w 12191999"/>
              <a:gd name="connsiteY102" fmla="*/ 6337369 h 6858001"/>
              <a:gd name="connsiteX103" fmla="*/ 2154182 w 12191999"/>
              <a:gd name="connsiteY103" fmla="*/ 6340210 h 6858001"/>
              <a:gd name="connsiteX104" fmla="*/ 2134773 w 12191999"/>
              <a:gd name="connsiteY104" fmla="*/ 6343959 h 6858001"/>
              <a:gd name="connsiteX105" fmla="*/ 2125100 w 12191999"/>
              <a:gd name="connsiteY105" fmla="*/ 6345591 h 6858001"/>
              <a:gd name="connsiteX106" fmla="*/ 2117270 w 12191999"/>
              <a:gd name="connsiteY106" fmla="*/ 6349159 h 6858001"/>
              <a:gd name="connsiteX107" fmla="*/ 2111647 w 12191999"/>
              <a:gd name="connsiteY107" fmla="*/ 6355416 h 6858001"/>
              <a:gd name="connsiteX108" fmla="*/ 2109500 w 12191999"/>
              <a:gd name="connsiteY108" fmla="*/ 6364032 h 6858001"/>
              <a:gd name="connsiteX109" fmla="*/ 2115184 w 12191999"/>
              <a:gd name="connsiteY109" fmla="*/ 6377243 h 6858001"/>
              <a:gd name="connsiteX110" fmla="*/ 2131448 w 12191999"/>
              <a:gd name="connsiteY110" fmla="*/ 6382412 h 6858001"/>
              <a:gd name="connsiteX111" fmla="*/ 2143450 w 12191999"/>
              <a:gd name="connsiteY111" fmla="*/ 6380296 h 6858001"/>
              <a:gd name="connsiteX112" fmla="*/ 2155089 w 12191999"/>
              <a:gd name="connsiteY112" fmla="*/ 6373041 h 6858001"/>
              <a:gd name="connsiteX113" fmla="*/ 2157265 w 12191999"/>
              <a:gd name="connsiteY113" fmla="*/ 6380961 h 6858001"/>
              <a:gd name="connsiteX114" fmla="*/ 2168632 w 12191999"/>
              <a:gd name="connsiteY114" fmla="*/ 6380961 h 6858001"/>
              <a:gd name="connsiteX115" fmla="*/ 2165881 w 12191999"/>
              <a:gd name="connsiteY115" fmla="*/ 6373252 h 6858001"/>
              <a:gd name="connsiteX116" fmla="*/ 2165185 w 12191999"/>
              <a:gd name="connsiteY116" fmla="*/ 6354056 h 6858001"/>
              <a:gd name="connsiteX117" fmla="*/ 2165185 w 12191999"/>
              <a:gd name="connsiteY117" fmla="*/ 6339545 h 6858001"/>
              <a:gd name="connsiteX118" fmla="*/ 2164641 w 12191999"/>
              <a:gd name="connsiteY118" fmla="*/ 6329509 h 6858001"/>
              <a:gd name="connsiteX119" fmla="*/ 2161255 w 12191999"/>
              <a:gd name="connsiteY119" fmla="*/ 6322102 h 6858001"/>
              <a:gd name="connsiteX120" fmla="*/ 2153698 w 12191999"/>
              <a:gd name="connsiteY120" fmla="*/ 6317235 h 6858001"/>
              <a:gd name="connsiteX121" fmla="*/ 2140336 w 12191999"/>
              <a:gd name="connsiteY121" fmla="*/ 6315300 h 6858001"/>
              <a:gd name="connsiteX122" fmla="*/ 2076744 w 12191999"/>
              <a:gd name="connsiteY122" fmla="*/ 6315300 h 6858001"/>
              <a:gd name="connsiteX123" fmla="*/ 2056309 w 12191999"/>
              <a:gd name="connsiteY123" fmla="*/ 6325881 h 6858001"/>
              <a:gd name="connsiteX124" fmla="*/ 2056309 w 12191999"/>
              <a:gd name="connsiteY124" fmla="*/ 6316751 h 6858001"/>
              <a:gd name="connsiteX125" fmla="*/ 2046514 w 12191999"/>
              <a:gd name="connsiteY125" fmla="*/ 6316751 h 6858001"/>
              <a:gd name="connsiteX126" fmla="*/ 2046514 w 12191999"/>
              <a:gd name="connsiteY126" fmla="*/ 6380961 h 6858001"/>
              <a:gd name="connsiteX127" fmla="*/ 2057397 w 12191999"/>
              <a:gd name="connsiteY127" fmla="*/ 6380961 h 6858001"/>
              <a:gd name="connsiteX128" fmla="*/ 2057397 w 12191999"/>
              <a:gd name="connsiteY128" fmla="*/ 6345894 h 6858001"/>
              <a:gd name="connsiteX129" fmla="*/ 2062445 w 12191999"/>
              <a:gd name="connsiteY129" fmla="*/ 6329146 h 6858001"/>
              <a:gd name="connsiteX130" fmla="*/ 2074447 w 12191999"/>
              <a:gd name="connsiteY130" fmla="*/ 6324732 h 6858001"/>
              <a:gd name="connsiteX131" fmla="*/ 2082035 w 12191999"/>
              <a:gd name="connsiteY131" fmla="*/ 6326697 h 6858001"/>
              <a:gd name="connsiteX132" fmla="*/ 2086539 w 12191999"/>
              <a:gd name="connsiteY132" fmla="*/ 6331957 h 6858001"/>
              <a:gd name="connsiteX133" fmla="*/ 2087809 w 12191999"/>
              <a:gd name="connsiteY133" fmla="*/ 6341903 h 6858001"/>
              <a:gd name="connsiteX134" fmla="*/ 2087809 w 12191999"/>
              <a:gd name="connsiteY134" fmla="*/ 6380961 h 6858001"/>
              <a:gd name="connsiteX135" fmla="*/ 2098692 w 12191999"/>
              <a:gd name="connsiteY135" fmla="*/ 6380961 h 6858001"/>
              <a:gd name="connsiteX136" fmla="*/ 2098692 w 12191999"/>
              <a:gd name="connsiteY136" fmla="*/ 6341480 h 6858001"/>
              <a:gd name="connsiteX137" fmla="*/ 2098087 w 12191999"/>
              <a:gd name="connsiteY137" fmla="*/ 6330899 h 6858001"/>
              <a:gd name="connsiteX138" fmla="*/ 2094702 w 12191999"/>
              <a:gd name="connsiteY138" fmla="*/ 6322858 h 6858001"/>
              <a:gd name="connsiteX139" fmla="*/ 2087416 w 12191999"/>
              <a:gd name="connsiteY139" fmla="*/ 6317386 h 6858001"/>
              <a:gd name="connsiteX140" fmla="*/ 2076744 w 12191999"/>
              <a:gd name="connsiteY140" fmla="*/ 6315300 h 6858001"/>
              <a:gd name="connsiteX141" fmla="*/ 2010069 w 12191999"/>
              <a:gd name="connsiteY141" fmla="*/ 6315300 h 6858001"/>
              <a:gd name="connsiteX142" fmla="*/ 1989633 w 12191999"/>
              <a:gd name="connsiteY142" fmla="*/ 6325881 h 6858001"/>
              <a:gd name="connsiteX143" fmla="*/ 1989633 w 12191999"/>
              <a:gd name="connsiteY143" fmla="*/ 6316751 h 6858001"/>
              <a:gd name="connsiteX144" fmla="*/ 1979839 w 12191999"/>
              <a:gd name="connsiteY144" fmla="*/ 6316751 h 6858001"/>
              <a:gd name="connsiteX145" fmla="*/ 1979839 w 12191999"/>
              <a:gd name="connsiteY145" fmla="*/ 6380961 h 6858001"/>
              <a:gd name="connsiteX146" fmla="*/ 1990722 w 12191999"/>
              <a:gd name="connsiteY146" fmla="*/ 6380961 h 6858001"/>
              <a:gd name="connsiteX147" fmla="*/ 1990722 w 12191999"/>
              <a:gd name="connsiteY147" fmla="*/ 6345894 h 6858001"/>
              <a:gd name="connsiteX148" fmla="*/ 1995770 w 12191999"/>
              <a:gd name="connsiteY148" fmla="*/ 6329146 h 6858001"/>
              <a:gd name="connsiteX149" fmla="*/ 2007772 w 12191999"/>
              <a:gd name="connsiteY149" fmla="*/ 6324732 h 6858001"/>
              <a:gd name="connsiteX150" fmla="*/ 2015360 w 12191999"/>
              <a:gd name="connsiteY150" fmla="*/ 6326697 h 6858001"/>
              <a:gd name="connsiteX151" fmla="*/ 2019864 w 12191999"/>
              <a:gd name="connsiteY151" fmla="*/ 6331957 h 6858001"/>
              <a:gd name="connsiteX152" fmla="*/ 2021134 w 12191999"/>
              <a:gd name="connsiteY152" fmla="*/ 6341903 h 6858001"/>
              <a:gd name="connsiteX153" fmla="*/ 2021134 w 12191999"/>
              <a:gd name="connsiteY153" fmla="*/ 6380961 h 6858001"/>
              <a:gd name="connsiteX154" fmla="*/ 2032017 w 12191999"/>
              <a:gd name="connsiteY154" fmla="*/ 6380961 h 6858001"/>
              <a:gd name="connsiteX155" fmla="*/ 2032017 w 12191999"/>
              <a:gd name="connsiteY155" fmla="*/ 6341480 h 6858001"/>
              <a:gd name="connsiteX156" fmla="*/ 2031412 w 12191999"/>
              <a:gd name="connsiteY156" fmla="*/ 6330899 h 6858001"/>
              <a:gd name="connsiteX157" fmla="*/ 2028026 w 12191999"/>
              <a:gd name="connsiteY157" fmla="*/ 6322858 h 6858001"/>
              <a:gd name="connsiteX158" fmla="*/ 2020741 w 12191999"/>
              <a:gd name="connsiteY158" fmla="*/ 6317386 h 6858001"/>
              <a:gd name="connsiteX159" fmla="*/ 2010069 w 12191999"/>
              <a:gd name="connsiteY159" fmla="*/ 6315300 h 6858001"/>
              <a:gd name="connsiteX160" fmla="*/ 1939525 w 12191999"/>
              <a:gd name="connsiteY160" fmla="*/ 6315300 h 6858001"/>
              <a:gd name="connsiteX161" fmla="*/ 1917880 w 12191999"/>
              <a:gd name="connsiteY161" fmla="*/ 6324248 h 6858001"/>
              <a:gd name="connsiteX162" fmla="*/ 1909536 w 12191999"/>
              <a:gd name="connsiteY162" fmla="*/ 6349400 h 6858001"/>
              <a:gd name="connsiteX163" fmla="*/ 1917789 w 12191999"/>
              <a:gd name="connsiteY163" fmla="*/ 6373736 h 6858001"/>
              <a:gd name="connsiteX164" fmla="*/ 1940129 w 12191999"/>
              <a:gd name="connsiteY164" fmla="*/ 6382412 h 6858001"/>
              <a:gd name="connsiteX165" fmla="*/ 1958510 w 12191999"/>
              <a:gd name="connsiteY165" fmla="*/ 6376971 h 6858001"/>
              <a:gd name="connsiteX166" fmla="*/ 1968365 w 12191999"/>
              <a:gd name="connsiteY166" fmla="*/ 6361674 h 6858001"/>
              <a:gd name="connsiteX167" fmla="*/ 1957119 w 12191999"/>
              <a:gd name="connsiteY167" fmla="*/ 6360283 h 6858001"/>
              <a:gd name="connsiteX168" fmla="*/ 1950408 w 12191999"/>
              <a:gd name="connsiteY168" fmla="*/ 6370320 h 6858001"/>
              <a:gd name="connsiteX169" fmla="*/ 1940190 w 12191999"/>
              <a:gd name="connsiteY169" fmla="*/ 6373464 h 6858001"/>
              <a:gd name="connsiteX170" fmla="*/ 1926767 w 12191999"/>
              <a:gd name="connsiteY170" fmla="*/ 6367841 h 6858001"/>
              <a:gd name="connsiteX171" fmla="*/ 1920782 w 12191999"/>
              <a:gd name="connsiteY171" fmla="*/ 6351637 h 6858001"/>
              <a:gd name="connsiteX172" fmla="*/ 1968667 w 12191999"/>
              <a:gd name="connsiteY172" fmla="*/ 6351637 h 6858001"/>
              <a:gd name="connsiteX173" fmla="*/ 1968728 w 12191999"/>
              <a:gd name="connsiteY173" fmla="*/ 6348735 h 6858001"/>
              <a:gd name="connsiteX174" fmla="*/ 1960565 w 12191999"/>
              <a:gd name="connsiteY174" fmla="*/ 6324067 h 6858001"/>
              <a:gd name="connsiteX175" fmla="*/ 1939525 w 12191999"/>
              <a:gd name="connsiteY175" fmla="*/ 6315300 h 6858001"/>
              <a:gd name="connsiteX176" fmla="*/ 1805752 w 12191999"/>
              <a:gd name="connsiteY176" fmla="*/ 6315300 h 6858001"/>
              <a:gd name="connsiteX177" fmla="*/ 1790425 w 12191999"/>
              <a:gd name="connsiteY177" fmla="*/ 6319200 h 6858001"/>
              <a:gd name="connsiteX178" fmla="*/ 1779935 w 12191999"/>
              <a:gd name="connsiteY178" fmla="*/ 6330899 h 6858001"/>
              <a:gd name="connsiteX179" fmla="*/ 1776488 w 12191999"/>
              <a:gd name="connsiteY179" fmla="*/ 6349098 h 6858001"/>
              <a:gd name="connsiteX180" fmla="*/ 1784499 w 12191999"/>
              <a:gd name="connsiteY180" fmla="*/ 6373797 h 6858001"/>
              <a:gd name="connsiteX181" fmla="*/ 1805691 w 12191999"/>
              <a:gd name="connsiteY181" fmla="*/ 6382412 h 6858001"/>
              <a:gd name="connsiteX182" fmla="*/ 1823437 w 12191999"/>
              <a:gd name="connsiteY182" fmla="*/ 6376155 h 6858001"/>
              <a:gd name="connsiteX183" fmla="*/ 1832415 w 12191999"/>
              <a:gd name="connsiteY183" fmla="*/ 6358832 h 6858001"/>
              <a:gd name="connsiteX184" fmla="*/ 1821714 w 12191999"/>
              <a:gd name="connsiteY184" fmla="*/ 6357442 h 6858001"/>
              <a:gd name="connsiteX185" fmla="*/ 1816272 w 12191999"/>
              <a:gd name="connsiteY185" fmla="*/ 6369534 h 6858001"/>
              <a:gd name="connsiteX186" fmla="*/ 1805570 w 12191999"/>
              <a:gd name="connsiteY186" fmla="*/ 6373464 h 6858001"/>
              <a:gd name="connsiteX187" fmla="*/ 1792632 w 12191999"/>
              <a:gd name="connsiteY187" fmla="*/ 6367599 h 6858001"/>
              <a:gd name="connsiteX188" fmla="*/ 1787674 w 12191999"/>
              <a:gd name="connsiteY188" fmla="*/ 6348796 h 6858001"/>
              <a:gd name="connsiteX189" fmla="*/ 1792813 w 12191999"/>
              <a:gd name="connsiteY189" fmla="*/ 6330143 h 6858001"/>
              <a:gd name="connsiteX190" fmla="*/ 1806175 w 12191999"/>
              <a:gd name="connsiteY190" fmla="*/ 6324248 h 6858001"/>
              <a:gd name="connsiteX191" fmla="*/ 1815456 w 12191999"/>
              <a:gd name="connsiteY191" fmla="*/ 6327513 h 6858001"/>
              <a:gd name="connsiteX192" fmla="*/ 1820806 w 12191999"/>
              <a:gd name="connsiteY192" fmla="*/ 6337248 h 6858001"/>
              <a:gd name="connsiteX193" fmla="*/ 1831387 w 12191999"/>
              <a:gd name="connsiteY193" fmla="*/ 6335615 h 6858001"/>
              <a:gd name="connsiteX194" fmla="*/ 1822862 w 12191999"/>
              <a:gd name="connsiteY194" fmla="*/ 6320591 h 6858001"/>
              <a:gd name="connsiteX195" fmla="*/ 1805752 w 12191999"/>
              <a:gd name="connsiteY195" fmla="*/ 6315300 h 6858001"/>
              <a:gd name="connsiteX196" fmla="*/ 1515165 w 12191999"/>
              <a:gd name="connsiteY196" fmla="*/ 6315300 h 6858001"/>
              <a:gd name="connsiteX197" fmla="*/ 1505763 w 12191999"/>
              <a:gd name="connsiteY197" fmla="*/ 6316600 h 6858001"/>
              <a:gd name="connsiteX198" fmla="*/ 1498840 w 12191999"/>
              <a:gd name="connsiteY198" fmla="*/ 6319774 h 6858001"/>
              <a:gd name="connsiteX199" fmla="*/ 1493489 w 12191999"/>
              <a:gd name="connsiteY199" fmla="*/ 6325851 h 6858001"/>
              <a:gd name="connsiteX200" fmla="*/ 1491524 w 12191999"/>
              <a:gd name="connsiteY200" fmla="*/ 6333801 h 6858001"/>
              <a:gd name="connsiteX201" fmla="*/ 1493913 w 12191999"/>
              <a:gd name="connsiteY201" fmla="*/ 6342417 h 6858001"/>
              <a:gd name="connsiteX202" fmla="*/ 1500926 w 12191999"/>
              <a:gd name="connsiteY202" fmla="*/ 6348524 h 6858001"/>
              <a:gd name="connsiteX203" fmla="*/ 1517523 w 12191999"/>
              <a:gd name="connsiteY203" fmla="*/ 6353754 h 6858001"/>
              <a:gd name="connsiteX204" fmla="*/ 1528648 w 12191999"/>
              <a:gd name="connsiteY204" fmla="*/ 6357442 h 6858001"/>
              <a:gd name="connsiteX205" fmla="*/ 1531852 w 12191999"/>
              <a:gd name="connsiteY205" fmla="*/ 6363246 h 6858001"/>
              <a:gd name="connsiteX206" fmla="*/ 1528224 w 12191999"/>
              <a:gd name="connsiteY206" fmla="*/ 6370411 h 6858001"/>
              <a:gd name="connsiteX207" fmla="*/ 1517100 w 12191999"/>
              <a:gd name="connsiteY207" fmla="*/ 6373464 h 6858001"/>
              <a:gd name="connsiteX208" fmla="*/ 1505521 w 12191999"/>
              <a:gd name="connsiteY208" fmla="*/ 6370018 h 6858001"/>
              <a:gd name="connsiteX209" fmla="*/ 1500472 w 12191999"/>
              <a:gd name="connsiteY209" fmla="*/ 6360102 h 6858001"/>
              <a:gd name="connsiteX210" fmla="*/ 1489710 w 12191999"/>
              <a:gd name="connsiteY210" fmla="*/ 6361795 h 6858001"/>
              <a:gd name="connsiteX211" fmla="*/ 1498084 w 12191999"/>
              <a:gd name="connsiteY211" fmla="*/ 6377213 h 6858001"/>
              <a:gd name="connsiteX212" fmla="*/ 1517160 w 12191999"/>
              <a:gd name="connsiteY212" fmla="*/ 6382412 h 6858001"/>
              <a:gd name="connsiteX213" fmla="*/ 1530703 w 12191999"/>
              <a:gd name="connsiteY213" fmla="*/ 6379782 h 6858001"/>
              <a:gd name="connsiteX214" fmla="*/ 1539863 w 12191999"/>
              <a:gd name="connsiteY214" fmla="*/ 6372345 h 6858001"/>
              <a:gd name="connsiteX215" fmla="*/ 1543037 w 12191999"/>
              <a:gd name="connsiteY215" fmla="*/ 6362097 h 6858001"/>
              <a:gd name="connsiteX216" fmla="*/ 1540437 w 12191999"/>
              <a:gd name="connsiteY216" fmla="*/ 6352786 h 6858001"/>
              <a:gd name="connsiteX217" fmla="*/ 1533273 w 12191999"/>
              <a:gd name="connsiteY217" fmla="*/ 6347073 h 6858001"/>
              <a:gd name="connsiteX218" fmla="*/ 1517160 w 12191999"/>
              <a:gd name="connsiteY218" fmla="*/ 6342024 h 6858001"/>
              <a:gd name="connsiteX219" fmla="*/ 1507547 w 12191999"/>
              <a:gd name="connsiteY219" fmla="*/ 6339243 h 6858001"/>
              <a:gd name="connsiteX220" fmla="*/ 1503375 w 12191999"/>
              <a:gd name="connsiteY220" fmla="*/ 6336341 h 6858001"/>
              <a:gd name="connsiteX221" fmla="*/ 1502044 w 12191999"/>
              <a:gd name="connsiteY221" fmla="*/ 6332532 h 6858001"/>
              <a:gd name="connsiteX222" fmla="*/ 1505249 w 12191999"/>
              <a:gd name="connsiteY222" fmla="*/ 6326727 h 6858001"/>
              <a:gd name="connsiteX223" fmla="*/ 1515951 w 12191999"/>
              <a:gd name="connsiteY223" fmla="*/ 6324248 h 6858001"/>
              <a:gd name="connsiteX224" fmla="*/ 1525776 w 12191999"/>
              <a:gd name="connsiteY224" fmla="*/ 6327030 h 6858001"/>
              <a:gd name="connsiteX225" fmla="*/ 1529978 w 12191999"/>
              <a:gd name="connsiteY225" fmla="*/ 6334769 h 6858001"/>
              <a:gd name="connsiteX226" fmla="*/ 1540619 w 12191999"/>
              <a:gd name="connsiteY226" fmla="*/ 6333318 h 6858001"/>
              <a:gd name="connsiteX227" fmla="*/ 1536870 w 12191999"/>
              <a:gd name="connsiteY227" fmla="*/ 6323372 h 6858001"/>
              <a:gd name="connsiteX228" fmla="*/ 1528436 w 12191999"/>
              <a:gd name="connsiteY228" fmla="*/ 6317477 h 6858001"/>
              <a:gd name="connsiteX229" fmla="*/ 1515165 w 12191999"/>
              <a:gd name="connsiteY229" fmla="*/ 6315300 h 6858001"/>
              <a:gd name="connsiteX230" fmla="*/ 1479544 w 12191999"/>
              <a:gd name="connsiteY230" fmla="*/ 6315300 h 6858001"/>
              <a:gd name="connsiteX231" fmla="*/ 1472560 w 12191999"/>
              <a:gd name="connsiteY231" fmla="*/ 6317477 h 6858001"/>
              <a:gd name="connsiteX232" fmla="*/ 1465638 w 12191999"/>
              <a:gd name="connsiteY232" fmla="*/ 6326486 h 6858001"/>
              <a:gd name="connsiteX233" fmla="*/ 1465638 w 12191999"/>
              <a:gd name="connsiteY233" fmla="*/ 6316751 h 6858001"/>
              <a:gd name="connsiteX234" fmla="*/ 1455843 w 12191999"/>
              <a:gd name="connsiteY234" fmla="*/ 6316751 h 6858001"/>
              <a:gd name="connsiteX235" fmla="*/ 1455843 w 12191999"/>
              <a:gd name="connsiteY235" fmla="*/ 6380961 h 6858001"/>
              <a:gd name="connsiteX236" fmla="*/ 1466726 w 12191999"/>
              <a:gd name="connsiteY236" fmla="*/ 6380961 h 6858001"/>
              <a:gd name="connsiteX237" fmla="*/ 1466726 w 12191999"/>
              <a:gd name="connsiteY237" fmla="*/ 6347345 h 6858001"/>
              <a:gd name="connsiteX238" fmla="*/ 1468540 w 12191999"/>
              <a:gd name="connsiteY238" fmla="*/ 6334648 h 6858001"/>
              <a:gd name="connsiteX239" fmla="*/ 1472590 w 12191999"/>
              <a:gd name="connsiteY239" fmla="*/ 6328692 h 6858001"/>
              <a:gd name="connsiteX240" fmla="*/ 1479000 w 12191999"/>
              <a:gd name="connsiteY240" fmla="*/ 6326546 h 6858001"/>
              <a:gd name="connsiteX241" fmla="*/ 1486980 w 12191999"/>
              <a:gd name="connsiteY241" fmla="*/ 6328904 h 6858001"/>
              <a:gd name="connsiteX242" fmla="*/ 1490729 w 12191999"/>
              <a:gd name="connsiteY242" fmla="*/ 6318807 h 6858001"/>
              <a:gd name="connsiteX243" fmla="*/ 1479544 w 12191999"/>
              <a:gd name="connsiteY243" fmla="*/ 6315300 h 6858001"/>
              <a:gd name="connsiteX244" fmla="*/ 1416436 w 12191999"/>
              <a:gd name="connsiteY244" fmla="*/ 6315300 h 6858001"/>
              <a:gd name="connsiteX245" fmla="*/ 1401865 w 12191999"/>
              <a:gd name="connsiteY245" fmla="*/ 6317567 h 6858001"/>
              <a:gd name="connsiteX246" fmla="*/ 1392251 w 12191999"/>
              <a:gd name="connsiteY246" fmla="*/ 6324037 h 6858001"/>
              <a:gd name="connsiteX247" fmla="*/ 1387475 w 12191999"/>
              <a:gd name="connsiteY247" fmla="*/ 6335071 h 6858001"/>
              <a:gd name="connsiteX248" fmla="*/ 1398116 w 12191999"/>
              <a:gd name="connsiteY248" fmla="*/ 6336522 h 6858001"/>
              <a:gd name="connsiteX249" fmla="*/ 1403527 w 12191999"/>
              <a:gd name="connsiteY249" fmla="*/ 6326999 h 6858001"/>
              <a:gd name="connsiteX250" fmla="*/ 1414864 w 12191999"/>
              <a:gd name="connsiteY250" fmla="*/ 6324309 h 6858001"/>
              <a:gd name="connsiteX251" fmla="*/ 1427258 w 12191999"/>
              <a:gd name="connsiteY251" fmla="*/ 6327997 h 6858001"/>
              <a:gd name="connsiteX252" fmla="*/ 1430342 w 12191999"/>
              <a:gd name="connsiteY252" fmla="*/ 6337369 h 6858001"/>
              <a:gd name="connsiteX253" fmla="*/ 1430281 w 12191999"/>
              <a:gd name="connsiteY253" fmla="*/ 6340210 h 6858001"/>
              <a:gd name="connsiteX254" fmla="*/ 1410873 w 12191999"/>
              <a:gd name="connsiteY254" fmla="*/ 6343959 h 6858001"/>
              <a:gd name="connsiteX255" fmla="*/ 1401199 w 12191999"/>
              <a:gd name="connsiteY255" fmla="*/ 6345591 h 6858001"/>
              <a:gd name="connsiteX256" fmla="*/ 1393370 w 12191999"/>
              <a:gd name="connsiteY256" fmla="*/ 6349159 h 6858001"/>
              <a:gd name="connsiteX257" fmla="*/ 1387747 w 12191999"/>
              <a:gd name="connsiteY257" fmla="*/ 6355416 h 6858001"/>
              <a:gd name="connsiteX258" fmla="*/ 1385600 w 12191999"/>
              <a:gd name="connsiteY258" fmla="*/ 6364032 h 6858001"/>
              <a:gd name="connsiteX259" fmla="*/ 1391284 w 12191999"/>
              <a:gd name="connsiteY259" fmla="*/ 6377243 h 6858001"/>
              <a:gd name="connsiteX260" fmla="*/ 1407548 w 12191999"/>
              <a:gd name="connsiteY260" fmla="*/ 6382412 h 6858001"/>
              <a:gd name="connsiteX261" fmla="*/ 1419550 w 12191999"/>
              <a:gd name="connsiteY261" fmla="*/ 6380296 h 6858001"/>
              <a:gd name="connsiteX262" fmla="*/ 1431188 w 12191999"/>
              <a:gd name="connsiteY262" fmla="*/ 6373041 h 6858001"/>
              <a:gd name="connsiteX263" fmla="*/ 1433365 w 12191999"/>
              <a:gd name="connsiteY263" fmla="*/ 6380961 h 6858001"/>
              <a:gd name="connsiteX264" fmla="*/ 1444732 w 12191999"/>
              <a:gd name="connsiteY264" fmla="*/ 6380961 h 6858001"/>
              <a:gd name="connsiteX265" fmla="*/ 1441981 w 12191999"/>
              <a:gd name="connsiteY265" fmla="*/ 6373252 h 6858001"/>
              <a:gd name="connsiteX266" fmla="*/ 1441285 w 12191999"/>
              <a:gd name="connsiteY266" fmla="*/ 6354056 h 6858001"/>
              <a:gd name="connsiteX267" fmla="*/ 1441285 w 12191999"/>
              <a:gd name="connsiteY267" fmla="*/ 6339545 h 6858001"/>
              <a:gd name="connsiteX268" fmla="*/ 1440741 w 12191999"/>
              <a:gd name="connsiteY268" fmla="*/ 6329509 h 6858001"/>
              <a:gd name="connsiteX269" fmla="*/ 1437355 w 12191999"/>
              <a:gd name="connsiteY269" fmla="*/ 6322102 h 6858001"/>
              <a:gd name="connsiteX270" fmla="*/ 1429798 w 12191999"/>
              <a:gd name="connsiteY270" fmla="*/ 6317235 h 6858001"/>
              <a:gd name="connsiteX271" fmla="*/ 1416436 w 12191999"/>
              <a:gd name="connsiteY271" fmla="*/ 6315300 h 6858001"/>
              <a:gd name="connsiteX272" fmla="*/ 1167698 w 12191999"/>
              <a:gd name="connsiteY272" fmla="*/ 6315300 h 6858001"/>
              <a:gd name="connsiteX273" fmla="*/ 1147503 w 12191999"/>
              <a:gd name="connsiteY273" fmla="*/ 6322435 h 6858001"/>
              <a:gd name="connsiteX274" fmla="*/ 1137588 w 12191999"/>
              <a:gd name="connsiteY274" fmla="*/ 6348856 h 6858001"/>
              <a:gd name="connsiteX275" fmla="*/ 1145901 w 12191999"/>
              <a:gd name="connsiteY275" fmla="*/ 6373766 h 6858001"/>
              <a:gd name="connsiteX276" fmla="*/ 1167698 w 12191999"/>
              <a:gd name="connsiteY276" fmla="*/ 6382412 h 6858001"/>
              <a:gd name="connsiteX277" fmla="*/ 1183206 w 12191999"/>
              <a:gd name="connsiteY277" fmla="*/ 6378482 h 6858001"/>
              <a:gd name="connsiteX278" fmla="*/ 1194028 w 12191999"/>
              <a:gd name="connsiteY278" fmla="*/ 6367448 h 6858001"/>
              <a:gd name="connsiteX279" fmla="*/ 1197747 w 12191999"/>
              <a:gd name="connsiteY279" fmla="*/ 6347949 h 6858001"/>
              <a:gd name="connsiteX280" fmla="*/ 1189343 w 12191999"/>
              <a:gd name="connsiteY280" fmla="*/ 6323976 h 6858001"/>
              <a:gd name="connsiteX281" fmla="*/ 1167698 w 12191999"/>
              <a:gd name="connsiteY281" fmla="*/ 6315300 h 6858001"/>
              <a:gd name="connsiteX282" fmla="*/ 1057965 w 12191999"/>
              <a:gd name="connsiteY282" fmla="*/ 6315300 h 6858001"/>
              <a:gd name="connsiteX283" fmla="*/ 1048563 w 12191999"/>
              <a:gd name="connsiteY283" fmla="*/ 6316600 h 6858001"/>
              <a:gd name="connsiteX284" fmla="*/ 1041640 w 12191999"/>
              <a:gd name="connsiteY284" fmla="*/ 6319774 h 6858001"/>
              <a:gd name="connsiteX285" fmla="*/ 1036289 w 12191999"/>
              <a:gd name="connsiteY285" fmla="*/ 6325851 h 6858001"/>
              <a:gd name="connsiteX286" fmla="*/ 1034324 w 12191999"/>
              <a:gd name="connsiteY286" fmla="*/ 6333801 h 6858001"/>
              <a:gd name="connsiteX287" fmla="*/ 1036712 w 12191999"/>
              <a:gd name="connsiteY287" fmla="*/ 6342417 h 6858001"/>
              <a:gd name="connsiteX288" fmla="*/ 1043726 w 12191999"/>
              <a:gd name="connsiteY288" fmla="*/ 6348524 h 6858001"/>
              <a:gd name="connsiteX289" fmla="*/ 1060323 w 12191999"/>
              <a:gd name="connsiteY289" fmla="*/ 6353754 h 6858001"/>
              <a:gd name="connsiteX290" fmla="*/ 1071447 w 12191999"/>
              <a:gd name="connsiteY290" fmla="*/ 6357442 h 6858001"/>
              <a:gd name="connsiteX291" fmla="*/ 1074652 w 12191999"/>
              <a:gd name="connsiteY291" fmla="*/ 6363246 h 6858001"/>
              <a:gd name="connsiteX292" fmla="*/ 1071024 w 12191999"/>
              <a:gd name="connsiteY292" fmla="*/ 6370411 h 6858001"/>
              <a:gd name="connsiteX293" fmla="*/ 1059899 w 12191999"/>
              <a:gd name="connsiteY293" fmla="*/ 6373464 h 6858001"/>
              <a:gd name="connsiteX294" fmla="*/ 1048321 w 12191999"/>
              <a:gd name="connsiteY294" fmla="*/ 6370018 h 6858001"/>
              <a:gd name="connsiteX295" fmla="*/ 1043272 w 12191999"/>
              <a:gd name="connsiteY295" fmla="*/ 6360102 h 6858001"/>
              <a:gd name="connsiteX296" fmla="*/ 1032510 w 12191999"/>
              <a:gd name="connsiteY296" fmla="*/ 6361795 h 6858001"/>
              <a:gd name="connsiteX297" fmla="*/ 1040884 w 12191999"/>
              <a:gd name="connsiteY297" fmla="*/ 6377213 h 6858001"/>
              <a:gd name="connsiteX298" fmla="*/ 1059960 w 12191999"/>
              <a:gd name="connsiteY298" fmla="*/ 6382412 h 6858001"/>
              <a:gd name="connsiteX299" fmla="*/ 1073503 w 12191999"/>
              <a:gd name="connsiteY299" fmla="*/ 6379782 h 6858001"/>
              <a:gd name="connsiteX300" fmla="*/ 1082663 w 12191999"/>
              <a:gd name="connsiteY300" fmla="*/ 6372345 h 6858001"/>
              <a:gd name="connsiteX301" fmla="*/ 1085837 w 12191999"/>
              <a:gd name="connsiteY301" fmla="*/ 6362097 h 6858001"/>
              <a:gd name="connsiteX302" fmla="*/ 1083237 w 12191999"/>
              <a:gd name="connsiteY302" fmla="*/ 6352786 h 6858001"/>
              <a:gd name="connsiteX303" fmla="*/ 1076073 w 12191999"/>
              <a:gd name="connsiteY303" fmla="*/ 6347073 h 6858001"/>
              <a:gd name="connsiteX304" fmla="*/ 1059960 w 12191999"/>
              <a:gd name="connsiteY304" fmla="*/ 6342024 h 6858001"/>
              <a:gd name="connsiteX305" fmla="*/ 1050346 w 12191999"/>
              <a:gd name="connsiteY305" fmla="*/ 6339243 h 6858001"/>
              <a:gd name="connsiteX306" fmla="*/ 1046175 w 12191999"/>
              <a:gd name="connsiteY306" fmla="*/ 6336341 h 6858001"/>
              <a:gd name="connsiteX307" fmla="*/ 1044844 w 12191999"/>
              <a:gd name="connsiteY307" fmla="*/ 6332532 h 6858001"/>
              <a:gd name="connsiteX308" fmla="*/ 1048049 w 12191999"/>
              <a:gd name="connsiteY308" fmla="*/ 6326727 h 6858001"/>
              <a:gd name="connsiteX309" fmla="*/ 1058751 w 12191999"/>
              <a:gd name="connsiteY309" fmla="*/ 6324248 h 6858001"/>
              <a:gd name="connsiteX310" fmla="*/ 1068576 w 12191999"/>
              <a:gd name="connsiteY310" fmla="*/ 6327030 h 6858001"/>
              <a:gd name="connsiteX311" fmla="*/ 1072778 w 12191999"/>
              <a:gd name="connsiteY311" fmla="*/ 6334769 h 6858001"/>
              <a:gd name="connsiteX312" fmla="*/ 1083419 w 12191999"/>
              <a:gd name="connsiteY312" fmla="*/ 6333318 h 6858001"/>
              <a:gd name="connsiteX313" fmla="*/ 1079670 w 12191999"/>
              <a:gd name="connsiteY313" fmla="*/ 6323372 h 6858001"/>
              <a:gd name="connsiteX314" fmla="*/ 1071236 w 12191999"/>
              <a:gd name="connsiteY314" fmla="*/ 6317477 h 6858001"/>
              <a:gd name="connsiteX315" fmla="*/ 1057965 w 12191999"/>
              <a:gd name="connsiteY315" fmla="*/ 6315300 h 6858001"/>
              <a:gd name="connsiteX316" fmla="*/ 991290 w 12191999"/>
              <a:gd name="connsiteY316" fmla="*/ 6315300 h 6858001"/>
              <a:gd name="connsiteX317" fmla="*/ 981888 w 12191999"/>
              <a:gd name="connsiteY317" fmla="*/ 6316600 h 6858001"/>
              <a:gd name="connsiteX318" fmla="*/ 974965 w 12191999"/>
              <a:gd name="connsiteY318" fmla="*/ 6319774 h 6858001"/>
              <a:gd name="connsiteX319" fmla="*/ 969614 w 12191999"/>
              <a:gd name="connsiteY319" fmla="*/ 6325851 h 6858001"/>
              <a:gd name="connsiteX320" fmla="*/ 967649 w 12191999"/>
              <a:gd name="connsiteY320" fmla="*/ 6333801 h 6858001"/>
              <a:gd name="connsiteX321" fmla="*/ 970037 w 12191999"/>
              <a:gd name="connsiteY321" fmla="*/ 6342417 h 6858001"/>
              <a:gd name="connsiteX322" fmla="*/ 977051 w 12191999"/>
              <a:gd name="connsiteY322" fmla="*/ 6348524 h 6858001"/>
              <a:gd name="connsiteX323" fmla="*/ 993648 w 12191999"/>
              <a:gd name="connsiteY323" fmla="*/ 6353754 h 6858001"/>
              <a:gd name="connsiteX324" fmla="*/ 1004772 w 12191999"/>
              <a:gd name="connsiteY324" fmla="*/ 6357442 h 6858001"/>
              <a:gd name="connsiteX325" fmla="*/ 1007977 w 12191999"/>
              <a:gd name="connsiteY325" fmla="*/ 6363246 h 6858001"/>
              <a:gd name="connsiteX326" fmla="*/ 1004349 w 12191999"/>
              <a:gd name="connsiteY326" fmla="*/ 6370411 h 6858001"/>
              <a:gd name="connsiteX327" fmla="*/ 993224 w 12191999"/>
              <a:gd name="connsiteY327" fmla="*/ 6373464 h 6858001"/>
              <a:gd name="connsiteX328" fmla="*/ 981646 w 12191999"/>
              <a:gd name="connsiteY328" fmla="*/ 6370018 h 6858001"/>
              <a:gd name="connsiteX329" fmla="*/ 976598 w 12191999"/>
              <a:gd name="connsiteY329" fmla="*/ 6360102 h 6858001"/>
              <a:gd name="connsiteX330" fmla="*/ 965835 w 12191999"/>
              <a:gd name="connsiteY330" fmla="*/ 6361795 h 6858001"/>
              <a:gd name="connsiteX331" fmla="*/ 974209 w 12191999"/>
              <a:gd name="connsiteY331" fmla="*/ 6377213 h 6858001"/>
              <a:gd name="connsiteX332" fmla="*/ 993285 w 12191999"/>
              <a:gd name="connsiteY332" fmla="*/ 6382412 h 6858001"/>
              <a:gd name="connsiteX333" fmla="*/ 1006828 w 12191999"/>
              <a:gd name="connsiteY333" fmla="*/ 6379782 h 6858001"/>
              <a:gd name="connsiteX334" fmla="*/ 1015988 w 12191999"/>
              <a:gd name="connsiteY334" fmla="*/ 6372345 h 6858001"/>
              <a:gd name="connsiteX335" fmla="*/ 1019162 w 12191999"/>
              <a:gd name="connsiteY335" fmla="*/ 6362097 h 6858001"/>
              <a:gd name="connsiteX336" fmla="*/ 1016562 w 12191999"/>
              <a:gd name="connsiteY336" fmla="*/ 6352786 h 6858001"/>
              <a:gd name="connsiteX337" fmla="*/ 1009398 w 12191999"/>
              <a:gd name="connsiteY337" fmla="*/ 6347073 h 6858001"/>
              <a:gd name="connsiteX338" fmla="*/ 993285 w 12191999"/>
              <a:gd name="connsiteY338" fmla="*/ 6342024 h 6858001"/>
              <a:gd name="connsiteX339" fmla="*/ 983671 w 12191999"/>
              <a:gd name="connsiteY339" fmla="*/ 6339243 h 6858001"/>
              <a:gd name="connsiteX340" fmla="*/ 979500 w 12191999"/>
              <a:gd name="connsiteY340" fmla="*/ 6336341 h 6858001"/>
              <a:gd name="connsiteX341" fmla="*/ 978170 w 12191999"/>
              <a:gd name="connsiteY341" fmla="*/ 6332532 h 6858001"/>
              <a:gd name="connsiteX342" fmla="*/ 981374 w 12191999"/>
              <a:gd name="connsiteY342" fmla="*/ 6326727 h 6858001"/>
              <a:gd name="connsiteX343" fmla="*/ 992076 w 12191999"/>
              <a:gd name="connsiteY343" fmla="*/ 6324248 h 6858001"/>
              <a:gd name="connsiteX344" fmla="*/ 1001900 w 12191999"/>
              <a:gd name="connsiteY344" fmla="*/ 6327030 h 6858001"/>
              <a:gd name="connsiteX345" fmla="*/ 1006103 w 12191999"/>
              <a:gd name="connsiteY345" fmla="*/ 6334769 h 6858001"/>
              <a:gd name="connsiteX346" fmla="*/ 1016744 w 12191999"/>
              <a:gd name="connsiteY346" fmla="*/ 6333318 h 6858001"/>
              <a:gd name="connsiteX347" fmla="*/ 1012995 w 12191999"/>
              <a:gd name="connsiteY347" fmla="*/ 6323372 h 6858001"/>
              <a:gd name="connsiteX348" fmla="*/ 1004561 w 12191999"/>
              <a:gd name="connsiteY348" fmla="*/ 6317477 h 6858001"/>
              <a:gd name="connsiteX349" fmla="*/ 991290 w 12191999"/>
              <a:gd name="connsiteY349" fmla="*/ 6315300 h 6858001"/>
              <a:gd name="connsiteX350" fmla="*/ 929875 w 12191999"/>
              <a:gd name="connsiteY350" fmla="*/ 6315300 h 6858001"/>
              <a:gd name="connsiteX351" fmla="*/ 908229 w 12191999"/>
              <a:gd name="connsiteY351" fmla="*/ 6324248 h 6858001"/>
              <a:gd name="connsiteX352" fmla="*/ 899886 w 12191999"/>
              <a:gd name="connsiteY352" fmla="*/ 6349400 h 6858001"/>
              <a:gd name="connsiteX353" fmla="*/ 908139 w 12191999"/>
              <a:gd name="connsiteY353" fmla="*/ 6373736 h 6858001"/>
              <a:gd name="connsiteX354" fmla="*/ 930479 w 12191999"/>
              <a:gd name="connsiteY354" fmla="*/ 6382412 h 6858001"/>
              <a:gd name="connsiteX355" fmla="*/ 948860 w 12191999"/>
              <a:gd name="connsiteY355" fmla="*/ 6376971 h 6858001"/>
              <a:gd name="connsiteX356" fmla="*/ 958715 w 12191999"/>
              <a:gd name="connsiteY356" fmla="*/ 6361674 h 6858001"/>
              <a:gd name="connsiteX357" fmla="*/ 947469 w 12191999"/>
              <a:gd name="connsiteY357" fmla="*/ 6360283 h 6858001"/>
              <a:gd name="connsiteX358" fmla="*/ 940758 w 12191999"/>
              <a:gd name="connsiteY358" fmla="*/ 6370320 h 6858001"/>
              <a:gd name="connsiteX359" fmla="*/ 930540 w 12191999"/>
              <a:gd name="connsiteY359" fmla="*/ 6373464 h 6858001"/>
              <a:gd name="connsiteX360" fmla="*/ 917117 w 12191999"/>
              <a:gd name="connsiteY360" fmla="*/ 6367841 h 6858001"/>
              <a:gd name="connsiteX361" fmla="*/ 911132 w 12191999"/>
              <a:gd name="connsiteY361" fmla="*/ 6351637 h 6858001"/>
              <a:gd name="connsiteX362" fmla="*/ 959017 w 12191999"/>
              <a:gd name="connsiteY362" fmla="*/ 6351637 h 6858001"/>
              <a:gd name="connsiteX363" fmla="*/ 959078 w 12191999"/>
              <a:gd name="connsiteY363" fmla="*/ 6348735 h 6858001"/>
              <a:gd name="connsiteX364" fmla="*/ 950915 w 12191999"/>
              <a:gd name="connsiteY364" fmla="*/ 6324067 h 6858001"/>
              <a:gd name="connsiteX365" fmla="*/ 929875 w 12191999"/>
              <a:gd name="connsiteY365" fmla="*/ 6315300 h 6858001"/>
              <a:gd name="connsiteX366" fmla="*/ 867069 w 12191999"/>
              <a:gd name="connsiteY366" fmla="*/ 6315300 h 6858001"/>
              <a:gd name="connsiteX367" fmla="*/ 846633 w 12191999"/>
              <a:gd name="connsiteY367" fmla="*/ 6325881 h 6858001"/>
              <a:gd name="connsiteX368" fmla="*/ 846633 w 12191999"/>
              <a:gd name="connsiteY368" fmla="*/ 6316751 h 6858001"/>
              <a:gd name="connsiteX369" fmla="*/ 836839 w 12191999"/>
              <a:gd name="connsiteY369" fmla="*/ 6316751 h 6858001"/>
              <a:gd name="connsiteX370" fmla="*/ 836839 w 12191999"/>
              <a:gd name="connsiteY370" fmla="*/ 6380961 h 6858001"/>
              <a:gd name="connsiteX371" fmla="*/ 847722 w 12191999"/>
              <a:gd name="connsiteY371" fmla="*/ 6380961 h 6858001"/>
              <a:gd name="connsiteX372" fmla="*/ 847722 w 12191999"/>
              <a:gd name="connsiteY372" fmla="*/ 6345894 h 6858001"/>
              <a:gd name="connsiteX373" fmla="*/ 852770 w 12191999"/>
              <a:gd name="connsiteY373" fmla="*/ 6329146 h 6858001"/>
              <a:gd name="connsiteX374" fmla="*/ 864772 w 12191999"/>
              <a:gd name="connsiteY374" fmla="*/ 6324732 h 6858001"/>
              <a:gd name="connsiteX375" fmla="*/ 872360 w 12191999"/>
              <a:gd name="connsiteY375" fmla="*/ 6326697 h 6858001"/>
              <a:gd name="connsiteX376" fmla="*/ 876864 w 12191999"/>
              <a:gd name="connsiteY376" fmla="*/ 6331957 h 6858001"/>
              <a:gd name="connsiteX377" fmla="*/ 878134 w 12191999"/>
              <a:gd name="connsiteY377" fmla="*/ 6341903 h 6858001"/>
              <a:gd name="connsiteX378" fmla="*/ 878134 w 12191999"/>
              <a:gd name="connsiteY378" fmla="*/ 6380961 h 6858001"/>
              <a:gd name="connsiteX379" fmla="*/ 889017 w 12191999"/>
              <a:gd name="connsiteY379" fmla="*/ 6380961 h 6858001"/>
              <a:gd name="connsiteX380" fmla="*/ 889017 w 12191999"/>
              <a:gd name="connsiteY380" fmla="*/ 6341480 h 6858001"/>
              <a:gd name="connsiteX381" fmla="*/ 888412 w 12191999"/>
              <a:gd name="connsiteY381" fmla="*/ 6330899 h 6858001"/>
              <a:gd name="connsiteX382" fmla="*/ 885026 w 12191999"/>
              <a:gd name="connsiteY382" fmla="*/ 6322858 h 6858001"/>
              <a:gd name="connsiteX383" fmla="*/ 877741 w 12191999"/>
              <a:gd name="connsiteY383" fmla="*/ 6317386 h 6858001"/>
              <a:gd name="connsiteX384" fmla="*/ 867069 w 12191999"/>
              <a:gd name="connsiteY384" fmla="*/ 6315300 h 6858001"/>
              <a:gd name="connsiteX385" fmla="*/ 762690 w 12191999"/>
              <a:gd name="connsiteY385" fmla="*/ 6315300 h 6858001"/>
              <a:gd name="connsiteX386" fmla="*/ 753288 w 12191999"/>
              <a:gd name="connsiteY386" fmla="*/ 6316600 h 6858001"/>
              <a:gd name="connsiteX387" fmla="*/ 746365 w 12191999"/>
              <a:gd name="connsiteY387" fmla="*/ 6319774 h 6858001"/>
              <a:gd name="connsiteX388" fmla="*/ 741014 w 12191999"/>
              <a:gd name="connsiteY388" fmla="*/ 6325851 h 6858001"/>
              <a:gd name="connsiteX389" fmla="*/ 739049 w 12191999"/>
              <a:gd name="connsiteY389" fmla="*/ 6333801 h 6858001"/>
              <a:gd name="connsiteX390" fmla="*/ 741437 w 12191999"/>
              <a:gd name="connsiteY390" fmla="*/ 6342417 h 6858001"/>
              <a:gd name="connsiteX391" fmla="*/ 748451 w 12191999"/>
              <a:gd name="connsiteY391" fmla="*/ 6348524 h 6858001"/>
              <a:gd name="connsiteX392" fmla="*/ 765048 w 12191999"/>
              <a:gd name="connsiteY392" fmla="*/ 6353754 h 6858001"/>
              <a:gd name="connsiteX393" fmla="*/ 776172 w 12191999"/>
              <a:gd name="connsiteY393" fmla="*/ 6357442 h 6858001"/>
              <a:gd name="connsiteX394" fmla="*/ 779377 w 12191999"/>
              <a:gd name="connsiteY394" fmla="*/ 6363246 h 6858001"/>
              <a:gd name="connsiteX395" fmla="*/ 775749 w 12191999"/>
              <a:gd name="connsiteY395" fmla="*/ 6370411 h 6858001"/>
              <a:gd name="connsiteX396" fmla="*/ 764624 w 12191999"/>
              <a:gd name="connsiteY396" fmla="*/ 6373464 h 6858001"/>
              <a:gd name="connsiteX397" fmla="*/ 753046 w 12191999"/>
              <a:gd name="connsiteY397" fmla="*/ 6370018 h 6858001"/>
              <a:gd name="connsiteX398" fmla="*/ 747997 w 12191999"/>
              <a:gd name="connsiteY398" fmla="*/ 6360102 h 6858001"/>
              <a:gd name="connsiteX399" fmla="*/ 737235 w 12191999"/>
              <a:gd name="connsiteY399" fmla="*/ 6361795 h 6858001"/>
              <a:gd name="connsiteX400" fmla="*/ 745609 w 12191999"/>
              <a:gd name="connsiteY400" fmla="*/ 6377213 h 6858001"/>
              <a:gd name="connsiteX401" fmla="*/ 764685 w 12191999"/>
              <a:gd name="connsiteY401" fmla="*/ 6382412 h 6858001"/>
              <a:gd name="connsiteX402" fmla="*/ 778228 w 12191999"/>
              <a:gd name="connsiteY402" fmla="*/ 6379782 h 6858001"/>
              <a:gd name="connsiteX403" fmla="*/ 787388 w 12191999"/>
              <a:gd name="connsiteY403" fmla="*/ 6372345 h 6858001"/>
              <a:gd name="connsiteX404" fmla="*/ 790562 w 12191999"/>
              <a:gd name="connsiteY404" fmla="*/ 6362097 h 6858001"/>
              <a:gd name="connsiteX405" fmla="*/ 787962 w 12191999"/>
              <a:gd name="connsiteY405" fmla="*/ 6352786 h 6858001"/>
              <a:gd name="connsiteX406" fmla="*/ 780798 w 12191999"/>
              <a:gd name="connsiteY406" fmla="*/ 6347073 h 6858001"/>
              <a:gd name="connsiteX407" fmla="*/ 764685 w 12191999"/>
              <a:gd name="connsiteY407" fmla="*/ 6342024 h 6858001"/>
              <a:gd name="connsiteX408" fmla="*/ 755071 w 12191999"/>
              <a:gd name="connsiteY408" fmla="*/ 6339243 h 6858001"/>
              <a:gd name="connsiteX409" fmla="*/ 750900 w 12191999"/>
              <a:gd name="connsiteY409" fmla="*/ 6336341 h 6858001"/>
              <a:gd name="connsiteX410" fmla="*/ 749569 w 12191999"/>
              <a:gd name="connsiteY410" fmla="*/ 6332532 h 6858001"/>
              <a:gd name="connsiteX411" fmla="*/ 752774 w 12191999"/>
              <a:gd name="connsiteY411" fmla="*/ 6326727 h 6858001"/>
              <a:gd name="connsiteX412" fmla="*/ 763476 w 12191999"/>
              <a:gd name="connsiteY412" fmla="*/ 6324248 h 6858001"/>
              <a:gd name="connsiteX413" fmla="*/ 773301 w 12191999"/>
              <a:gd name="connsiteY413" fmla="*/ 6327030 h 6858001"/>
              <a:gd name="connsiteX414" fmla="*/ 777503 w 12191999"/>
              <a:gd name="connsiteY414" fmla="*/ 6334769 h 6858001"/>
              <a:gd name="connsiteX415" fmla="*/ 788144 w 12191999"/>
              <a:gd name="connsiteY415" fmla="*/ 6333318 h 6858001"/>
              <a:gd name="connsiteX416" fmla="*/ 784395 w 12191999"/>
              <a:gd name="connsiteY416" fmla="*/ 6323372 h 6858001"/>
              <a:gd name="connsiteX417" fmla="*/ 775961 w 12191999"/>
              <a:gd name="connsiteY417" fmla="*/ 6317477 h 6858001"/>
              <a:gd name="connsiteX418" fmla="*/ 762690 w 12191999"/>
              <a:gd name="connsiteY418" fmla="*/ 6315300 h 6858001"/>
              <a:gd name="connsiteX419" fmla="*/ 525681 w 12191999"/>
              <a:gd name="connsiteY419" fmla="*/ 6301636 h 6858001"/>
              <a:gd name="connsiteX420" fmla="*/ 531969 w 12191999"/>
              <a:gd name="connsiteY420" fmla="*/ 6320016 h 6858001"/>
              <a:gd name="connsiteX421" fmla="*/ 541219 w 12191999"/>
              <a:gd name="connsiteY421" fmla="*/ 6344563 h 6858001"/>
              <a:gd name="connsiteX422" fmla="*/ 511170 w 12191999"/>
              <a:gd name="connsiteY422" fmla="*/ 6344563 h 6858001"/>
              <a:gd name="connsiteX423" fmla="*/ 520904 w 12191999"/>
              <a:gd name="connsiteY423" fmla="*/ 6318565 h 6858001"/>
              <a:gd name="connsiteX424" fmla="*/ 525681 w 12191999"/>
              <a:gd name="connsiteY424" fmla="*/ 6301636 h 6858001"/>
              <a:gd name="connsiteX425" fmla="*/ 1847396 w 12191999"/>
              <a:gd name="connsiteY425" fmla="*/ 6292325 h 6858001"/>
              <a:gd name="connsiteX426" fmla="*/ 1847396 w 12191999"/>
              <a:gd name="connsiteY426" fmla="*/ 6380961 h 6858001"/>
              <a:gd name="connsiteX427" fmla="*/ 1902778 w 12191999"/>
              <a:gd name="connsiteY427" fmla="*/ 6380961 h 6858001"/>
              <a:gd name="connsiteX428" fmla="*/ 1902778 w 12191999"/>
              <a:gd name="connsiteY428" fmla="*/ 6370501 h 6858001"/>
              <a:gd name="connsiteX429" fmla="*/ 1859125 w 12191999"/>
              <a:gd name="connsiteY429" fmla="*/ 6370501 h 6858001"/>
              <a:gd name="connsiteX430" fmla="*/ 1859125 w 12191999"/>
              <a:gd name="connsiteY430" fmla="*/ 6292325 h 6858001"/>
              <a:gd name="connsiteX431" fmla="*/ 1676067 w 12191999"/>
              <a:gd name="connsiteY431" fmla="*/ 6292325 h 6858001"/>
              <a:gd name="connsiteX432" fmla="*/ 1676067 w 12191999"/>
              <a:gd name="connsiteY432" fmla="*/ 6380961 h 6858001"/>
              <a:gd name="connsiteX433" fmla="*/ 1687373 w 12191999"/>
              <a:gd name="connsiteY433" fmla="*/ 6380961 h 6858001"/>
              <a:gd name="connsiteX434" fmla="*/ 1687373 w 12191999"/>
              <a:gd name="connsiteY434" fmla="*/ 6305505 h 6858001"/>
              <a:gd name="connsiteX435" fmla="*/ 1713008 w 12191999"/>
              <a:gd name="connsiteY435" fmla="*/ 6380961 h 6858001"/>
              <a:gd name="connsiteX436" fmla="*/ 1723589 w 12191999"/>
              <a:gd name="connsiteY436" fmla="*/ 6380961 h 6858001"/>
              <a:gd name="connsiteX437" fmla="*/ 1749346 w 12191999"/>
              <a:gd name="connsiteY437" fmla="*/ 6306775 h 6858001"/>
              <a:gd name="connsiteX438" fmla="*/ 1749346 w 12191999"/>
              <a:gd name="connsiteY438" fmla="*/ 6380961 h 6858001"/>
              <a:gd name="connsiteX439" fmla="*/ 1760652 w 12191999"/>
              <a:gd name="connsiteY439" fmla="*/ 6380961 h 6858001"/>
              <a:gd name="connsiteX440" fmla="*/ 1760652 w 12191999"/>
              <a:gd name="connsiteY440" fmla="*/ 6292325 h 6858001"/>
              <a:gd name="connsiteX441" fmla="*/ 1744872 w 12191999"/>
              <a:gd name="connsiteY441" fmla="*/ 6292325 h 6858001"/>
              <a:gd name="connsiteX442" fmla="*/ 1723650 w 12191999"/>
              <a:gd name="connsiteY442" fmla="*/ 6353995 h 6858001"/>
              <a:gd name="connsiteX443" fmla="*/ 1718933 w 12191999"/>
              <a:gd name="connsiteY443" fmla="*/ 6368204 h 6858001"/>
              <a:gd name="connsiteX444" fmla="*/ 1714701 w 12191999"/>
              <a:gd name="connsiteY444" fmla="*/ 6355084 h 6858001"/>
              <a:gd name="connsiteX445" fmla="*/ 1693721 w 12191999"/>
              <a:gd name="connsiteY445" fmla="*/ 6292325 h 6858001"/>
              <a:gd name="connsiteX446" fmla="*/ 1560739 w 12191999"/>
              <a:gd name="connsiteY446" fmla="*/ 6292325 h 6858001"/>
              <a:gd name="connsiteX447" fmla="*/ 1560739 w 12191999"/>
              <a:gd name="connsiteY447" fmla="*/ 6380961 h 6858001"/>
              <a:gd name="connsiteX448" fmla="*/ 1571622 w 12191999"/>
              <a:gd name="connsiteY448" fmla="*/ 6380961 h 6858001"/>
              <a:gd name="connsiteX449" fmla="*/ 1571622 w 12191999"/>
              <a:gd name="connsiteY449" fmla="*/ 6345833 h 6858001"/>
              <a:gd name="connsiteX450" fmla="*/ 1573435 w 12191999"/>
              <a:gd name="connsiteY450" fmla="*/ 6333983 h 6858001"/>
              <a:gd name="connsiteX451" fmla="*/ 1579512 w 12191999"/>
              <a:gd name="connsiteY451" fmla="*/ 6327181 h 6858001"/>
              <a:gd name="connsiteX452" fmla="*/ 1588611 w 12191999"/>
              <a:gd name="connsiteY452" fmla="*/ 6324672 h 6858001"/>
              <a:gd name="connsiteX453" fmla="*/ 1598618 w 12191999"/>
              <a:gd name="connsiteY453" fmla="*/ 6328390 h 6858001"/>
              <a:gd name="connsiteX454" fmla="*/ 1602155 w 12191999"/>
              <a:gd name="connsiteY454" fmla="*/ 6340271 h 6858001"/>
              <a:gd name="connsiteX455" fmla="*/ 1602155 w 12191999"/>
              <a:gd name="connsiteY455" fmla="*/ 6380961 h 6858001"/>
              <a:gd name="connsiteX456" fmla="*/ 1613038 w 12191999"/>
              <a:gd name="connsiteY456" fmla="*/ 6380961 h 6858001"/>
              <a:gd name="connsiteX457" fmla="*/ 1613038 w 12191999"/>
              <a:gd name="connsiteY457" fmla="*/ 6340271 h 6858001"/>
              <a:gd name="connsiteX458" fmla="*/ 1610771 w 12191999"/>
              <a:gd name="connsiteY458" fmla="*/ 6325881 h 6858001"/>
              <a:gd name="connsiteX459" fmla="*/ 1603243 w 12191999"/>
              <a:gd name="connsiteY459" fmla="*/ 6318112 h 6858001"/>
              <a:gd name="connsiteX460" fmla="*/ 1590848 w 12191999"/>
              <a:gd name="connsiteY460" fmla="*/ 6315300 h 6858001"/>
              <a:gd name="connsiteX461" fmla="*/ 1571622 w 12191999"/>
              <a:gd name="connsiteY461" fmla="*/ 6324128 h 6858001"/>
              <a:gd name="connsiteX462" fmla="*/ 1571622 w 12191999"/>
              <a:gd name="connsiteY462" fmla="*/ 6292325 h 6858001"/>
              <a:gd name="connsiteX463" fmla="*/ 1285542 w 12191999"/>
              <a:gd name="connsiteY463" fmla="*/ 6292325 h 6858001"/>
              <a:gd name="connsiteX464" fmla="*/ 1285542 w 12191999"/>
              <a:gd name="connsiteY464" fmla="*/ 6380961 h 6858001"/>
              <a:gd name="connsiteX465" fmla="*/ 1296848 w 12191999"/>
              <a:gd name="connsiteY465" fmla="*/ 6380961 h 6858001"/>
              <a:gd name="connsiteX466" fmla="*/ 1296848 w 12191999"/>
              <a:gd name="connsiteY466" fmla="*/ 6305505 h 6858001"/>
              <a:gd name="connsiteX467" fmla="*/ 1322484 w 12191999"/>
              <a:gd name="connsiteY467" fmla="*/ 6380961 h 6858001"/>
              <a:gd name="connsiteX468" fmla="*/ 1333064 w 12191999"/>
              <a:gd name="connsiteY468" fmla="*/ 6380961 h 6858001"/>
              <a:gd name="connsiteX469" fmla="*/ 1358821 w 12191999"/>
              <a:gd name="connsiteY469" fmla="*/ 6306775 h 6858001"/>
              <a:gd name="connsiteX470" fmla="*/ 1358821 w 12191999"/>
              <a:gd name="connsiteY470" fmla="*/ 6380961 h 6858001"/>
              <a:gd name="connsiteX471" fmla="*/ 1370127 w 12191999"/>
              <a:gd name="connsiteY471" fmla="*/ 6380961 h 6858001"/>
              <a:gd name="connsiteX472" fmla="*/ 1370127 w 12191999"/>
              <a:gd name="connsiteY472" fmla="*/ 6292325 h 6858001"/>
              <a:gd name="connsiteX473" fmla="*/ 1354347 w 12191999"/>
              <a:gd name="connsiteY473" fmla="*/ 6292325 h 6858001"/>
              <a:gd name="connsiteX474" fmla="*/ 1333125 w 12191999"/>
              <a:gd name="connsiteY474" fmla="*/ 6353995 h 6858001"/>
              <a:gd name="connsiteX475" fmla="*/ 1328409 w 12191999"/>
              <a:gd name="connsiteY475" fmla="*/ 6368204 h 6858001"/>
              <a:gd name="connsiteX476" fmla="*/ 1324176 w 12191999"/>
              <a:gd name="connsiteY476" fmla="*/ 6355084 h 6858001"/>
              <a:gd name="connsiteX477" fmla="*/ 1303196 w 12191999"/>
              <a:gd name="connsiteY477" fmla="*/ 6292325 h 6858001"/>
              <a:gd name="connsiteX478" fmla="*/ 808324 w 12191999"/>
              <a:gd name="connsiteY478" fmla="*/ 6292325 h 6858001"/>
              <a:gd name="connsiteX479" fmla="*/ 808324 w 12191999"/>
              <a:gd name="connsiteY479" fmla="*/ 6304840 h 6858001"/>
              <a:gd name="connsiteX480" fmla="*/ 819207 w 12191999"/>
              <a:gd name="connsiteY480" fmla="*/ 6304840 h 6858001"/>
              <a:gd name="connsiteX481" fmla="*/ 819207 w 12191999"/>
              <a:gd name="connsiteY481" fmla="*/ 6292325 h 6858001"/>
              <a:gd name="connsiteX482" fmla="*/ 608178 w 12191999"/>
              <a:gd name="connsiteY482" fmla="*/ 6292325 h 6858001"/>
              <a:gd name="connsiteX483" fmla="*/ 608178 w 12191999"/>
              <a:gd name="connsiteY483" fmla="*/ 6380961 h 6858001"/>
              <a:gd name="connsiteX484" fmla="*/ 618275 w 12191999"/>
              <a:gd name="connsiteY484" fmla="*/ 6380961 h 6858001"/>
              <a:gd name="connsiteX485" fmla="*/ 618275 w 12191999"/>
              <a:gd name="connsiteY485" fmla="*/ 6372920 h 6858001"/>
              <a:gd name="connsiteX486" fmla="*/ 636111 w 12191999"/>
              <a:gd name="connsiteY486" fmla="*/ 6382412 h 6858001"/>
              <a:gd name="connsiteX487" fmla="*/ 655701 w 12191999"/>
              <a:gd name="connsiteY487" fmla="*/ 6373404 h 6858001"/>
              <a:gd name="connsiteX488" fmla="*/ 663863 w 12191999"/>
              <a:gd name="connsiteY488" fmla="*/ 6347889 h 6858001"/>
              <a:gd name="connsiteX489" fmla="*/ 661928 w 12191999"/>
              <a:gd name="connsiteY489" fmla="*/ 6334829 h 6858001"/>
              <a:gd name="connsiteX490" fmla="*/ 656577 w 12191999"/>
              <a:gd name="connsiteY490" fmla="*/ 6324400 h 6858001"/>
              <a:gd name="connsiteX491" fmla="*/ 647871 w 12191999"/>
              <a:gd name="connsiteY491" fmla="*/ 6317688 h 6858001"/>
              <a:gd name="connsiteX492" fmla="*/ 636655 w 12191999"/>
              <a:gd name="connsiteY492" fmla="*/ 6315300 h 6858001"/>
              <a:gd name="connsiteX493" fmla="*/ 619061 w 12191999"/>
              <a:gd name="connsiteY493" fmla="*/ 6323946 h 6858001"/>
              <a:gd name="connsiteX494" fmla="*/ 619061 w 12191999"/>
              <a:gd name="connsiteY494" fmla="*/ 6292325 h 6858001"/>
              <a:gd name="connsiteX495" fmla="*/ 519635 w 12191999"/>
              <a:gd name="connsiteY495" fmla="*/ 6292325 h 6858001"/>
              <a:gd name="connsiteX496" fmla="*/ 485595 w 12191999"/>
              <a:gd name="connsiteY496" fmla="*/ 6380961 h 6858001"/>
              <a:gd name="connsiteX497" fmla="*/ 498050 w 12191999"/>
              <a:gd name="connsiteY497" fmla="*/ 6380961 h 6858001"/>
              <a:gd name="connsiteX498" fmla="*/ 507784 w 12191999"/>
              <a:gd name="connsiteY498" fmla="*/ 6354116 h 6858001"/>
              <a:gd name="connsiteX499" fmla="*/ 544847 w 12191999"/>
              <a:gd name="connsiteY499" fmla="*/ 6354116 h 6858001"/>
              <a:gd name="connsiteX500" fmla="*/ 555186 w 12191999"/>
              <a:gd name="connsiteY500" fmla="*/ 6380961 h 6858001"/>
              <a:gd name="connsiteX501" fmla="*/ 568548 w 12191999"/>
              <a:gd name="connsiteY501" fmla="*/ 6380961 h 6858001"/>
              <a:gd name="connsiteX502" fmla="*/ 532271 w 12191999"/>
              <a:gd name="connsiteY502" fmla="*/ 6292325 h 6858001"/>
              <a:gd name="connsiteX503" fmla="*/ 1228689 w 12191999"/>
              <a:gd name="connsiteY503" fmla="*/ 6290813 h 6858001"/>
              <a:gd name="connsiteX504" fmla="*/ 1217594 w 12191999"/>
              <a:gd name="connsiteY504" fmla="*/ 6293443 h 6858001"/>
              <a:gd name="connsiteX505" fmla="*/ 1212062 w 12191999"/>
              <a:gd name="connsiteY505" fmla="*/ 6300306 h 6858001"/>
              <a:gd name="connsiteX506" fmla="*/ 1210914 w 12191999"/>
              <a:gd name="connsiteY506" fmla="*/ 6309919 h 6858001"/>
              <a:gd name="connsiteX507" fmla="*/ 1210914 w 12191999"/>
              <a:gd name="connsiteY507" fmla="*/ 6316751 h 6858001"/>
              <a:gd name="connsiteX508" fmla="*/ 1201300 w 12191999"/>
              <a:gd name="connsiteY508" fmla="*/ 6316751 h 6858001"/>
              <a:gd name="connsiteX509" fmla="*/ 1201300 w 12191999"/>
              <a:gd name="connsiteY509" fmla="*/ 6325216 h 6858001"/>
              <a:gd name="connsiteX510" fmla="*/ 1210914 w 12191999"/>
              <a:gd name="connsiteY510" fmla="*/ 6325216 h 6858001"/>
              <a:gd name="connsiteX511" fmla="*/ 1210914 w 12191999"/>
              <a:gd name="connsiteY511" fmla="*/ 6380961 h 6858001"/>
              <a:gd name="connsiteX512" fmla="*/ 1221736 w 12191999"/>
              <a:gd name="connsiteY512" fmla="*/ 6380961 h 6858001"/>
              <a:gd name="connsiteX513" fmla="*/ 1221736 w 12191999"/>
              <a:gd name="connsiteY513" fmla="*/ 6325216 h 6858001"/>
              <a:gd name="connsiteX514" fmla="*/ 1234252 w 12191999"/>
              <a:gd name="connsiteY514" fmla="*/ 6325216 h 6858001"/>
              <a:gd name="connsiteX515" fmla="*/ 1234252 w 12191999"/>
              <a:gd name="connsiteY515" fmla="*/ 6316751 h 6858001"/>
              <a:gd name="connsiteX516" fmla="*/ 1221736 w 12191999"/>
              <a:gd name="connsiteY516" fmla="*/ 6316751 h 6858001"/>
              <a:gd name="connsiteX517" fmla="*/ 1221736 w 12191999"/>
              <a:gd name="connsiteY517" fmla="*/ 6310826 h 6858001"/>
              <a:gd name="connsiteX518" fmla="*/ 1223792 w 12191999"/>
              <a:gd name="connsiteY518" fmla="*/ 6302906 h 6858001"/>
              <a:gd name="connsiteX519" fmla="*/ 1230805 w 12191999"/>
              <a:gd name="connsiteY519" fmla="*/ 6300789 h 6858001"/>
              <a:gd name="connsiteX520" fmla="*/ 1237214 w 12191999"/>
              <a:gd name="connsiteY520" fmla="*/ 6301394 h 6858001"/>
              <a:gd name="connsiteX521" fmla="*/ 1238847 w 12191999"/>
              <a:gd name="connsiteY521" fmla="*/ 6291902 h 6858001"/>
              <a:gd name="connsiteX522" fmla="*/ 1228689 w 12191999"/>
              <a:gd name="connsiteY522" fmla="*/ 6290813 h 6858001"/>
              <a:gd name="connsiteX523" fmla="*/ 7175501 w 12191999"/>
              <a:gd name="connsiteY523" fmla="*/ 1 h 6858001"/>
              <a:gd name="connsiteX524" fmla="*/ 12191999 w 12191999"/>
              <a:gd name="connsiteY524" fmla="*/ 1 h 6858001"/>
              <a:gd name="connsiteX525" fmla="*/ 12191999 w 12191999"/>
              <a:gd name="connsiteY525" fmla="*/ 6858001 h 6858001"/>
              <a:gd name="connsiteX526" fmla="*/ 1 w 12191999"/>
              <a:gd name="connsiteY526" fmla="*/ 6858001 h 6858001"/>
              <a:gd name="connsiteX527" fmla="*/ 1 w 12191999"/>
              <a:gd name="connsiteY527" fmla="*/ 5752619 h 6858001"/>
              <a:gd name="connsiteX528" fmla="*/ 7175501 w 12191999"/>
              <a:gd name="connsiteY528" fmla="*/ 5752619 h 6858001"/>
              <a:gd name="connsiteX529" fmla="*/ 0 w 12191999"/>
              <a:gd name="connsiteY529" fmla="*/ 0 h 6858001"/>
              <a:gd name="connsiteX530" fmla="*/ 7175501 w 12191999"/>
              <a:gd name="connsiteY530" fmla="*/ 0 h 6858001"/>
              <a:gd name="connsiteX531" fmla="*/ 7175501 w 12191999"/>
              <a:gd name="connsiteY531" fmla="*/ 1 h 6858001"/>
              <a:gd name="connsiteX532" fmla="*/ 1 w 12191999"/>
              <a:gd name="connsiteY532" fmla="*/ 1 h 6858001"/>
              <a:gd name="connsiteX533" fmla="*/ 1 w 12191999"/>
              <a:gd name="connsiteY533" fmla="*/ 5752619 h 6858001"/>
              <a:gd name="connsiteX534" fmla="*/ 0 w 12191999"/>
              <a:gd name="connsiteY534" fmla="*/ 575261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191999" h="6858001">
                <a:moveTo>
                  <a:pt x="2154182" y="6348735"/>
                </a:moveTo>
                <a:lnTo>
                  <a:pt x="2154182" y="6352726"/>
                </a:lnTo>
                <a:cubicBezTo>
                  <a:pt x="2154182" y="6357522"/>
                  <a:pt x="2153597" y="6361150"/>
                  <a:pt x="2152428" y="6363609"/>
                </a:cubicBezTo>
                <a:cubicBezTo>
                  <a:pt x="2150896" y="6366793"/>
                  <a:pt x="2148498" y="6369302"/>
                  <a:pt x="2145233" y="6371136"/>
                </a:cubicBezTo>
                <a:cubicBezTo>
                  <a:pt x="2141968" y="6372970"/>
                  <a:pt x="2138240" y="6373887"/>
                  <a:pt x="2134048" y="6373887"/>
                </a:cubicBezTo>
                <a:cubicBezTo>
                  <a:pt x="2129816" y="6373887"/>
                  <a:pt x="2126601" y="6372920"/>
                  <a:pt x="2124404" y="6370985"/>
                </a:cubicBezTo>
                <a:cubicBezTo>
                  <a:pt x="2122207" y="6369050"/>
                  <a:pt x="2121109" y="6366632"/>
                  <a:pt x="2121109" y="6363730"/>
                </a:cubicBezTo>
                <a:cubicBezTo>
                  <a:pt x="2121109" y="6361835"/>
                  <a:pt x="2121613" y="6360112"/>
                  <a:pt x="2122621" y="6358560"/>
                </a:cubicBezTo>
                <a:cubicBezTo>
                  <a:pt x="2123628" y="6357008"/>
                  <a:pt x="2125059" y="6355829"/>
                  <a:pt x="2126913" y="6355023"/>
                </a:cubicBezTo>
                <a:cubicBezTo>
                  <a:pt x="2128768" y="6354217"/>
                  <a:pt x="2131932" y="6353492"/>
                  <a:pt x="2136406" y="6352847"/>
                </a:cubicBezTo>
                <a:cubicBezTo>
                  <a:pt x="2144306" y="6351718"/>
                  <a:pt x="2150231" y="6350348"/>
                  <a:pt x="2154182" y="6348735"/>
                </a:cubicBezTo>
                <a:close/>
                <a:moveTo>
                  <a:pt x="1430281" y="6348735"/>
                </a:moveTo>
                <a:lnTo>
                  <a:pt x="1430281" y="6352726"/>
                </a:lnTo>
                <a:cubicBezTo>
                  <a:pt x="1430281" y="6357522"/>
                  <a:pt x="1429697" y="6361150"/>
                  <a:pt x="1428528" y="6363609"/>
                </a:cubicBezTo>
                <a:cubicBezTo>
                  <a:pt x="1426997" y="6366793"/>
                  <a:pt x="1424598" y="6369302"/>
                  <a:pt x="1421333" y="6371136"/>
                </a:cubicBezTo>
                <a:cubicBezTo>
                  <a:pt x="1418068" y="6372970"/>
                  <a:pt x="1414340" y="6373887"/>
                  <a:pt x="1410148" y="6373887"/>
                </a:cubicBezTo>
                <a:cubicBezTo>
                  <a:pt x="1405916" y="6373887"/>
                  <a:pt x="1402701" y="6372920"/>
                  <a:pt x="1400504" y="6370985"/>
                </a:cubicBezTo>
                <a:cubicBezTo>
                  <a:pt x="1398308" y="6369050"/>
                  <a:pt x="1397209" y="6366632"/>
                  <a:pt x="1397209" y="6363730"/>
                </a:cubicBezTo>
                <a:cubicBezTo>
                  <a:pt x="1397209" y="6361835"/>
                  <a:pt x="1397713" y="6360112"/>
                  <a:pt x="1398721" y="6358560"/>
                </a:cubicBezTo>
                <a:cubicBezTo>
                  <a:pt x="1399728" y="6357008"/>
                  <a:pt x="1401159" y="6355829"/>
                  <a:pt x="1403013" y="6355023"/>
                </a:cubicBezTo>
                <a:cubicBezTo>
                  <a:pt x="1404867" y="6354217"/>
                  <a:pt x="1408032" y="6353492"/>
                  <a:pt x="1412506" y="6352847"/>
                </a:cubicBezTo>
                <a:cubicBezTo>
                  <a:pt x="1420406" y="6351718"/>
                  <a:pt x="1426331" y="6350348"/>
                  <a:pt x="1430281" y="6348735"/>
                </a:cubicBezTo>
                <a:close/>
                <a:moveTo>
                  <a:pt x="1167698" y="6324309"/>
                </a:moveTo>
                <a:cubicBezTo>
                  <a:pt x="1173058" y="6324309"/>
                  <a:pt x="1177543" y="6326355"/>
                  <a:pt x="1181150" y="6330446"/>
                </a:cubicBezTo>
                <a:cubicBezTo>
                  <a:pt x="1184758" y="6334537"/>
                  <a:pt x="1186561" y="6340553"/>
                  <a:pt x="1186561" y="6348493"/>
                </a:cubicBezTo>
                <a:cubicBezTo>
                  <a:pt x="1186561" y="6356918"/>
                  <a:pt x="1184768" y="6363186"/>
                  <a:pt x="1181180" y="6367297"/>
                </a:cubicBezTo>
                <a:cubicBezTo>
                  <a:pt x="1177593" y="6371408"/>
                  <a:pt x="1173099" y="6373464"/>
                  <a:pt x="1167698" y="6373464"/>
                </a:cubicBezTo>
                <a:cubicBezTo>
                  <a:pt x="1162256" y="6373464"/>
                  <a:pt x="1157741" y="6371418"/>
                  <a:pt x="1154154" y="6367327"/>
                </a:cubicBezTo>
                <a:cubicBezTo>
                  <a:pt x="1150567" y="6363236"/>
                  <a:pt x="1148773" y="6357079"/>
                  <a:pt x="1148773" y="6348856"/>
                </a:cubicBezTo>
                <a:cubicBezTo>
                  <a:pt x="1148773" y="6340633"/>
                  <a:pt x="1150567" y="6334487"/>
                  <a:pt x="1154154" y="6330415"/>
                </a:cubicBezTo>
                <a:cubicBezTo>
                  <a:pt x="1157741" y="6326344"/>
                  <a:pt x="1162256" y="6324309"/>
                  <a:pt x="1167698" y="6324309"/>
                </a:cubicBezTo>
                <a:close/>
                <a:moveTo>
                  <a:pt x="1939646" y="6324248"/>
                </a:moveTo>
                <a:cubicBezTo>
                  <a:pt x="1945168" y="6324248"/>
                  <a:pt x="1949662" y="6326344"/>
                  <a:pt x="1953129" y="6330536"/>
                </a:cubicBezTo>
                <a:cubicBezTo>
                  <a:pt x="1955386" y="6333237"/>
                  <a:pt x="1956756" y="6337288"/>
                  <a:pt x="1957240" y="6342689"/>
                </a:cubicBezTo>
                <a:lnTo>
                  <a:pt x="1921387" y="6342689"/>
                </a:lnTo>
                <a:cubicBezTo>
                  <a:pt x="1921749" y="6337086"/>
                  <a:pt x="1923634" y="6332612"/>
                  <a:pt x="1927040" y="6329267"/>
                </a:cubicBezTo>
                <a:cubicBezTo>
                  <a:pt x="1930445" y="6325921"/>
                  <a:pt x="1934648" y="6324248"/>
                  <a:pt x="1939646" y="6324248"/>
                </a:cubicBezTo>
                <a:close/>
                <a:moveTo>
                  <a:pt x="929996" y="6324248"/>
                </a:moveTo>
                <a:cubicBezTo>
                  <a:pt x="935518" y="6324248"/>
                  <a:pt x="940012" y="6326344"/>
                  <a:pt x="943479" y="6330536"/>
                </a:cubicBezTo>
                <a:cubicBezTo>
                  <a:pt x="945736" y="6333237"/>
                  <a:pt x="947106" y="6337288"/>
                  <a:pt x="947590" y="6342689"/>
                </a:cubicBezTo>
                <a:lnTo>
                  <a:pt x="911736" y="6342689"/>
                </a:lnTo>
                <a:cubicBezTo>
                  <a:pt x="912099" y="6337086"/>
                  <a:pt x="913983" y="6332612"/>
                  <a:pt x="917389" y="6329267"/>
                </a:cubicBezTo>
                <a:cubicBezTo>
                  <a:pt x="920795" y="6325921"/>
                  <a:pt x="924997" y="6324248"/>
                  <a:pt x="929996" y="6324248"/>
                </a:cubicBezTo>
                <a:close/>
                <a:moveTo>
                  <a:pt x="635688" y="6324248"/>
                </a:moveTo>
                <a:cubicBezTo>
                  <a:pt x="640404" y="6324248"/>
                  <a:pt x="644425" y="6326244"/>
                  <a:pt x="647750" y="6330234"/>
                </a:cubicBezTo>
                <a:cubicBezTo>
                  <a:pt x="651075" y="6334225"/>
                  <a:pt x="652738" y="6340412"/>
                  <a:pt x="652738" y="6348796"/>
                </a:cubicBezTo>
                <a:cubicBezTo>
                  <a:pt x="652738" y="6356978"/>
                  <a:pt x="651005" y="6363135"/>
                  <a:pt x="647538" y="6367267"/>
                </a:cubicBezTo>
                <a:cubicBezTo>
                  <a:pt x="644072" y="6371398"/>
                  <a:pt x="639961" y="6373464"/>
                  <a:pt x="635204" y="6373464"/>
                </a:cubicBezTo>
                <a:cubicBezTo>
                  <a:pt x="629360" y="6373464"/>
                  <a:pt x="624724" y="6370663"/>
                  <a:pt x="621298" y="6365060"/>
                </a:cubicBezTo>
                <a:cubicBezTo>
                  <a:pt x="619202" y="6361634"/>
                  <a:pt x="618154" y="6356071"/>
                  <a:pt x="618154" y="6348373"/>
                </a:cubicBezTo>
                <a:cubicBezTo>
                  <a:pt x="618154" y="6340553"/>
                  <a:pt x="619887" y="6334577"/>
                  <a:pt x="623354" y="6330446"/>
                </a:cubicBezTo>
                <a:cubicBezTo>
                  <a:pt x="626820" y="6326314"/>
                  <a:pt x="630932" y="6324248"/>
                  <a:pt x="635688" y="6324248"/>
                </a:cubicBezTo>
                <a:close/>
                <a:moveTo>
                  <a:pt x="808324" y="6316751"/>
                </a:moveTo>
                <a:lnTo>
                  <a:pt x="808324" y="6380961"/>
                </a:lnTo>
                <a:lnTo>
                  <a:pt x="819207" y="6380961"/>
                </a:lnTo>
                <a:lnTo>
                  <a:pt x="819207" y="6316751"/>
                </a:lnTo>
                <a:close/>
                <a:moveTo>
                  <a:pt x="674672" y="6316751"/>
                </a:moveTo>
                <a:lnTo>
                  <a:pt x="674672" y="6356535"/>
                </a:lnTo>
                <a:cubicBezTo>
                  <a:pt x="674672" y="6361170"/>
                  <a:pt x="674893" y="6364556"/>
                  <a:pt x="675337" y="6366692"/>
                </a:cubicBezTo>
                <a:cubicBezTo>
                  <a:pt x="675982" y="6369877"/>
                  <a:pt x="677100" y="6372567"/>
                  <a:pt x="678692" y="6374764"/>
                </a:cubicBezTo>
                <a:cubicBezTo>
                  <a:pt x="680284" y="6376961"/>
                  <a:pt x="682723" y="6378785"/>
                  <a:pt x="686008" y="6380236"/>
                </a:cubicBezTo>
                <a:cubicBezTo>
                  <a:pt x="689293" y="6381687"/>
                  <a:pt x="692830" y="6382412"/>
                  <a:pt x="696619" y="6382412"/>
                </a:cubicBezTo>
                <a:cubicBezTo>
                  <a:pt x="705205" y="6382412"/>
                  <a:pt x="711997" y="6378785"/>
                  <a:pt x="716995" y="6371529"/>
                </a:cubicBezTo>
                <a:lnTo>
                  <a:pt x="716995" y="6380961"/>
                </a:lnTo>
                <a:lnTo>
                  <a:pt x="726729" y="6380961"/>
                </a:lnTo>
                <a:lnTo>
                  <a:pt x="726729" y="6316751"/>
                </a:lnTo>
                <a:lnTo>
                  <a:pt x="715846" y="6316751"/>
                </a:lnTo>
                <a:lnTo>
                  <a:pt x="715846" y="6351154"/>
                </a:lnTo>
                <a:cubicBezTo>
                  <a:pt x="715846" y="6356636"/>
                  <a:pt x="715251" y="6360818"/>
                  <a:pt x="714062" y="6363700"/>
                </a:cubicBezTo>
                <a:cubicBezTo>
                  <a:pt x="712873" y="6366582"/>
                  <a:pt x="710848" y="6368859"/>
                  <a:pt x="707986" y="6370532"/>
                </a:cubicBezTo>
                <a:cubicBezTo>
                  <a:pt x="705124" y="6372204"/>
                  <a:pt x="702061" y="6373041"/>
                  <a:pt x="698796" y="6373041"/>
                </a:cubicBezTo>
                <a:cubicBezTo>
                  <a:pt x="695531" y="6373041"/>
                  <a:pt x="692790" y="6372225"/>
                  <a:pt x="690573" y="6370592"/>
                </a:cubicBezTo>
                <a:cubicBezTo>
                  <a:pt x="688356" y="6368960"/>
                  <a:pt x="686905" y="6366713"/>
                  <a:pt x="686220" y="6363851"/>
                </a:cubicBezTo>
                <a:cubicBezTo>
                  <a:pt x="685776" y="6361876"/>
                  <a:pt x="685555" y="6358046"/>
                  <a:pt x="685555" y="6352363"/>
                </a:cubicBezTo>
                <a:lnTo>
                  <a:pt x="685555" y="6316751"/>
                </a:lnTo>
                <a:close/>
                <a:moveTo>
                  <a:pt x="2210094" y="6315300"/>
                </a:moveTo>
                <a:cubicBezTo>
                  <a:pt x="2201186" y="6315300"/>
                  <a:pt x="2194374" y="6318827"/>
                  <a:pt x="2189659" y="6325881"/>
                </a:cubicBezTo>
                <a:lnTo>
                  <a:pt x="2189659" y="6316751"/>
                </a:lnTo>
                <a:lnTo>
                  <a:pt x="2179864" y="6316751"/>
                </a:lnTo>
                <a:lnTo>
                  <a:pt x="2179864" y="6380961"/>
                </a:lnTo>
                <a:lnTo>
                  <a:pt x="2190747" y="6380961"/>
                </a:lnTo>
                <a:lnTo>
                  <a:pt x="2190747" y="6345894"/>
                </a:lnTo>
                <a:cubicBezTo>
                  <a:pt x="2190747" y="6337671"/>
                  <a:pt x="2192430" y="6332088"/>
                  <a:pt x="2195795" y="6329146"/>
                </a:cubicBezTo>
                <a:cubicBezTo>
                  <a:pt x="2199161" y="6326203"/>
                  <a:pt x="2203161" y="6324732"/>
                  <a:pt x="2207797" y="6324732"/>
                </a:cubicBezTo>
                <a:cubicBezTo>
                  <a:pt x="2210699" y="6324732"/>
                  <a:pt x="2213228" y="6325387"/>
                  <a:pt x="2215385" y="6326697"/>
                </a:cubicBezTo>
                <a:cubicBezTo>
                  <a:pt x="2217541" y="6328007"/>
                  <a:pt x="2219043" y="6329761"/>
                  <a:pt x="2219889" y="6331957"/>
                </a:cubicBezTo>
                <a:cubicBezTo>
                  <a:pt x="2220735" y="6334154"/>
                  <a:pt x="2221159" y="6337469"/>
                  <a:pt x="2221159" y="6341903"/>
                </a:cubicBezTo>
                <a:lnTo>
                  <a:pt x="2221159" y="6380961"/>
                </a:lnTo>
                <a:lnTo>
                  <a:pt x="2232042" y="6380961"/>
                </a:lnTo>
                <a:lnTo>
                  <a:pt x="2232042" y="6341480"/>
                </a:lnTo>
                <a:cubicBezTo>
                  <a:pt x="2232042" y="6336441"/>
                  <a:pt x="2231840" y="6332915"/>
                  <a:pt x="2231437" y="6330899"/>
                </a:cubicBezTo>
                <a:cubicBezTo>
                  <a:pt x="2230792" y="6327796"/>
                  <a:pt x="2229664" y="6325115"/>
                  <a:pt x="2228052" y="6322858"/>
                </a:cubicBezTo>
                <a:cubicBezTo>
                  <a:pt x="2226439" y="6320601"/>
                  <a:pt x="2224011" y="6318777"/>
                  <a:pt x="2220766" y="6317386"/>
                </a:cubicBezTo>
                <a:cubicBezTo>
                  <a:pt x="2217521" y="6315995"/>
                  <a:pt x="2213964" y="6315300"/>
                  <a:pt x="2210094" y="6315300"/>
                </a:cubicBezTo>
                <a:close/>
                <a:moveTo>
                  <a:pt x="2140336" y="6315300"/>
                </a:moveTo>
                <a:cubicBezTo>
                  <a:pt x="2134814" y="6315300"/>
                  <a:pt x="2129957" y="6316056"/>
                  <a:pt x="2125765" y="6317567"/>
                </a:cubicBezTo>
                <a:cubicBezTo>
                  <a:pt x="2121573" y="6319079"/>
                  <a:pt x="2118368" y="6321235"/>
                  <a:pt x="2116151" y="6324037"/>
                </a:cubicBezTo>
                <a:cubicBezTo>
                  <a:pt x="2113934" y="6326838"/>
                  <a:pt x="2112342" y="6330516"/>
                  <a:pt x="2111375" y="6335071"/>
                </a:cubicBezTo>
                <a:lnTo>
                  <a:pt x="2122016" y="6336522"/>
                </a:lnTo>
                <a:cubicBezTo>
                  <a:pt x="2123185" y="6331967"/>
                  <a:pt x="2124989" y="6328793"/>
                  <a:pt x="2127427" y="6326999"/>
                </a:cubicBezTo>
                <a:cubicBezTo>
                  <a:pt x="2129866" y="6325206"/>
                  <a:pt x="2133645" y="6324309"/>
                  <a:pt x="2138764" y="6324309"/>
                </a:cubicBezTo>
                <a:cubicBezTo>
                  <a:pt x="2144246" y="6324309"/>
                  <a:pt x="2148377" y="6325538"/>
                  <a:pt x="2151159" y="6327997"/>
                </a:cubicBezTo>
                <a:cubicBezTo>
                  <a:pt x="2153214" y="6329811"/>
                  <a:pt x="2154242" y="6332935"/>
                  <a:pt x="2154242" y="6337369"/>
                </a:cubicBezTo>
                <a:cubicBezTo>
                  <a:pt x="2154242" y="6337772"/>
                  <a:pt x="2154222" y="6338719"/>
                  <a:pt x="2154182" y="6340210"/>
                </a:cubicBezTo>
                <a:cubicBezTo>
                  <a:pt x="2150030" y="6341661"/>
                  <a:pt x="2143560" y="6342911"/>
                  <a:pt x="2134773" y="6343959"/>
                </a:cubicBezTo>
                <a:cubicBezTo>
                  <a:pt x="2130460" y="6344483"/>
                  <a:pt x="2127236" y="6345027"/>
                  <a:pt x="2125100" y="6345591"/>
                </a:cubicBezTo>
                <a:cubicBezTo>
                  <a:pt x="2122197" y="6346397"/>
                  <a:pt x="2119587" y="6347587"/>
                  <a:pt x="2117270" y="6349159"/>
                </a:cubicBezTo>
                <a:cubicBezTo>
                  <a:pt x="2114952" y="6350731"/>
                  <a:pt x="2113078" y="6352816"/>
                  <a:pt x="2111647" y="6355416"/>
                </a:cubicBezTo>
                <a:cubicBezTo>
                  <a:pt x="2110216" y="6358016"/>
                  <a:pt x="2109500" y="6360888"/>
                  <a:pt x="2109500" y="6364032"/>
                </a:cubicBezTo>
                <a:cubicBezTo>
                  <a:pt x="2109500" y="6369393"/>
                  <a:pt x="2111395" y="6373797"/>
                  <a:pt x="2115184" y="6377243"/>
                </a:cubicBezTo>
                <a:cubicBezTo>
                  <a:pt x="2118973" y="6380689"/>
                  <a:pt x="2124394" y="6382412"/>
                  <a:pt x="2131448" y="6382412"/>
                </a:cubicBezTo>
                <a:cubicBezTo>
                  <a:pt x="2135721" y="6382412"/>
                  <a:pt x="2139721" y="6381707"/>
                  <a:pt x="2143450" y="6380296"/>
                </a:cubicBezTo>
                <a:cubicBezTo>
                  <a:pt x="2147178" y="6378885"/>
                  <a:pt x="2151058" y="6376467"/>
                  <a:pt x="2155089" y="6373041"/>
                </a:cubicBezTo>
                <a:cubicBezTo>
                  <a:pt x="2155411" y="6376064"/>
                  <a:pt x="2156136" y="6378704"/>
                  <a:pt x="2157265" y="6380961"/>
                </a:cubicBezTo>
                <a:lnTo>
                  <a:pt x="2168632" y="6380961"/>
                </a:lnTo>
                <a:cubicBezTo>
                  <a:pt x="2167261" y="6378502"/>
                  <a:pt x="2166344" y="6375933"/>
                  <a:pt x="2165881" y="6373252"/>
                </a:cubicBezTo>
                <a:cubicBezTo>
                  <a:pt x="2165417" y="6370572"/>
                  <a:pt x="2165185" y="6364173"/>
                  <a:pt x="2165185" y="6354056"/>
                </a:cubicBezTo>
                <a:lnTo>
                  <a:pt x="2165185" y="6339545"/>
                </a:lnTo>
                <a:cubicBezTo>
                  <a:pt x="2165185" y="6334708"/>
                  <a:pt x="2165004" y="6331363"/>
                  <a:pt x="2164641" y="6329509"/>
                </a:cubicBezTo>
                <a:cubicBezTo>
                  <a:pt x="2163996" y="6326526"/>
                  <a:pt x="2162868" y="6324057"/>
                  <a:pt x="2161255" y="6322102"/>
                </a:cubicBezTo>
                <a:cubicBezTo>
                  <a:pt x="2159643" y="6320147"/>
                  <a:pt x="2157124" y="6318525"/>
                  <a:pt x="2153698" y="6317235"/>
                </a:cubicBezTo>
                <a:cubicBezTo>
                  <a:pt x="2150272" y="6315945"/>
                  <a:pt x="2145818" y="6315300"/>
                  <a:pt x="2140336" y="6315300"/>
                </a:cubicBezTo>
                <a:close/>
                <a:moveTo>
                  <a:pt x="2076744" y="6315300"/>
                </a:moveTo>
                <a:cubicBezTo>
                  <a:pt x="2067836" y="6315300"/>
                  <a:pt x="2061024" y="6318827"/>
                  <a:pt x="2056309" y="6325881"/>
                </a:cubicBezTo>
                <a:lnTo>
                  <a:pt x="2056309" y="6316751"/>
                </a:lnTo>
                <a:lnTo>
                  <a:pt x="2046514" y="6316751"/>
                </a:lnTo>
                <a:lnTo>
                  <a:pt x="2046514" y="6380961"/>
                </a:lnTo>
                <a:lnTo>
                  <a:pt x="2057397" y="6380961"/>
                </a:lnTo>
                <a:lnTo>
                  <a:pt x="2057397" y="6345894"/>
                </a:lnTo>
                <a:cubicBezTo>
                  <a:pt x="2057397" y="6337671"/>
                  <a:pt x="2059079" y="6332088"/>
                  <a:pt x="2062445" y="6329146"/>
                </a:cubicBezTo>
                <a:cubicBezTo>
                  <a:pt x="2065811" y="6326203"/>
                  <a:pt x="2069811" y="6324732"/>
                  <a:pt x="2074447" y="6324732"/>
                </a:cubicBezTo>
                <a:cubicBezTo>
                  <a:pt x="2077349" y="6324732"/>
                  <a:pt x="2079878" y="6325387"/>
                  <a:pt x="2082035" y="6326697"/>
                </a:cubicBezTo>
                <a:cubicBezTo>
                  <a:pt x="2084191" y="6328007"/>
                  <a:pt x="2085692" y="6329761"/>
                  <a:pt x="2086539" y="6331957"/>
                </a:cubicBezTo>
                <a:cubicBezTo>
                  <a:pt x="2087385" y="6334154"/>
                  <a:pt x="2087809" y="6337469"/>
                  <a:pt x="2087809" y="6341903"/>
                </a:cubicBezTo>
                <a:lnTo>
                  <a:pt x="2087809" y="6380961"/>
                </a:lnTo>
                <a:lnTo>
                  <a:pt x="2098692" y="6380961"/>
                </a:lnTo>
                <a:lnTo>
                  <a:pt x="2098692" y="6341480"/>
                </a:lnTo>
                <a:cubicBezTo>
                  <a:pt x="2098692" y="6336441"/>
                  <a:pt x="2098490" y="6332915"/>
                  <a:pt x="2098087" y="6330899"/>
                </a:cubicBezTo>
                <a:cubicBezTo>
                  <a:pt x="2097442" y="6327796"/>
                  <a:pt x="2096314" y="6325115"/>
                  <a:pt x="2094702" y="6322858"/>
                </a:cubicBezTo>
                <a:cubicBezTo>
                  <a:pt x="2093089" y="6320601"/>
                  <a:pt x="2090661" y="6318777"/>
                  <a:pt x="2087416" y="6317386"/>
                </a:cubicBezTo>
                <a:cubicBezTo>
                  <a:pt x="2084171" y="6315995"/>
                  <a:pt x="2080614" y="6315300"/>
                  <a:pt x="2076744" y="6315300"/>
                </a:cubicBezTo>
                <a:close/>
                <a:moveTo>
                  <a:pt x="2010069" y="6315300"/>
                </a:moveTo>
                <a:cubicBezTo>
                  <a:pt x="2001161" y="6315300"/>
                  <a:pt x="1994349" y="6318827"/>
                  <a:pt x="1989633" y="6325881"/>
                </a:cubicBezTo>
                <a:lnTo>
                  <a:pt x="1989633" y="6316751"/>
                </a:lnTo>
                <a:lnTo>
                  <a:pt x="1979839" y="6316751"/>
                </a:lnTo>
                <a:lnTo>
                  <a:pt x="1979839" y="6380961"/>
                </a:lnTo>
                <a:lnTo>
                  <a:pt x="1990722" y="6380961"/>
                </a:lnTo>
                <a:lnTo>
                  <a:pt x="1990722" y="6345894"/>
                </a:lnTo>
                <a:cubicBezTo>
                  <a:pt x="1990722" y="6337671"/>
                  <a:pt x="1992405" y="6332088"/>
                  <a:pt x="1995770" y="6329146"/>
                </a:cubicBezTo>
                <a:cubicBezTo>
                  <a:pt x="1999136" y="6326203"/>
                  <a:pt x="2003136" y="6324732"/>
                  <a:pt x="2007772" y="6324732"/>
                </a:cubicBezTo>
                <a:cubicBezTo>
                  <a:pt x="2010674" y="6324732"/>
                  <a:pt x="2013203" y="6325387"/>
                  <a:pt x="2015360" y="6326697"/>
                </a:cubicBezTo>
                <a:cubicBezTo>
                  <a:pt x="2017516" y="6328007"/>
                  <a:pt x="2019018" y="6329761"/>
                  <a:pt x="2019864" y="6331957"/>
                </a:cubicBezTo>
                <a:cubicBezTo>
                  <a:pt x="2020710" y="6334154"/>
                  <a:pt x="2021134" y="6337469"/>
                  <a:pt x="2021134" y="6341903"/>
                </a:cubicBezTo>
                <a:lnTo>
                  <a:pt x="2021134" y="6380961"/>
                </a:lnTo>
                <a:lnTo>
                  <a:pt x="2032017" y="6380961"/>
                </a:lnTo>
                <a:lnTo>
                  <a:pt x="2032017" y="6341480"/>
                </a:lnTo>
                <a:cubicBezTo>
                  <a:pt x="2032017" y="6336441"/>
                  <a:pt x="2031815" y="6332915"/>
                  <a:pt x="2031412" y="6330899"/>
                </a:cubicBezTo>
                <a:cubicBezTo>
                  <a:pt x="2030767" y="6327796"/>
                  <a:pt x="2029639" y="6325115"/>
                  <a:pt x="2028026" y="6322858"/>
                </a:cubicBezTo>
                <a:cubicBezTo>
                  <a:pt x="2026414" y="6320601"/>
                  <a:pt x="2023985" y="6318777"/>
                  <a:pt x="2020741" y="6317386"/>
                </a:cubicBezTo>
                <a:cubicBezTo>
                  <a:pt x="2017496" y="6315995"/>
                  <a:pt x="2013939" y="6315300"/>
                  <a:pt x="2010069" y="6315300"/>
                </a:cubicBezTo>
                <a:close/>
                <a:moveTo>
                  <a:pt x="1939525" y="6315300"/>
                </a:moveTo>
                <a:cubicBezTo>
                  <a:pt x="1930657" y="6315300"/>
                  <a:pt x="1923442" y="6318283"/>
                  <a:pt x="1917880" y="6324248"/>
                </a:cubicBezTo>
                <a:cubicBezTo>
                  <a:pt x="1912317" y="6330214"/>
                  <a:pt x="1909536" y="6338598"/>
                  <a:pt x="1909536" y="6349400"/>
                </a:cubicBezTo>
                <a:cubicBezTo>
                  <a:pt x="1909536" y="6359840"/>
                  <a:pt x="1912287" y="6367952"/>
                  <a:pt x="1917789" y="6373736"/>
                </a:cubicBezTo>
                <a:cubicBezTo>
                  <a:pt x="1923291" y="6379520"/>
                  <a:pt x="1930738" y="6382412"/>
                  <a:pt x="1940129" y="6382412"/>
                </a:cubicBezTo>
                <a:cubicBezTo>
                  <a:pt x="1947586" y="6382412"/>
                  <a:pt x="1953713" y="6380598"/>
                  <a:pt x="1958510" y="6376971"/>
                </a:cubicBezTo>
                <a:cubicBezTo>
                  <a:pt x="1963306" y="6373343"/>
                  <a:pt x="1966591" y="6368244"/>
                  <a:pt x="1968365" y="6361674"/>
                </a:cubicBezTo>
                <a:lnTo>
                  <a:pt x="1957119" y="6360283"/>
                </a:lnTo>
                <a:cubicBezTo>
                  <a:pt x="1955466" y="6364879"/>
                  <a:pt x="1953229" y="6368224"/>
                  <a:pt x="1950408" y="6370320"/>
                </a:cubicBezTo>
                <a:cubicBezTo>
                  <a:pt x="1947586" y="6372416"/>
                  <a:pt x="1944180" y="6373464"/>
                  <a:pt x="1940190" y="6373464"/>
                </a:cubicBezTo>
                <a:cubicBezTo>
                  <a:pt x="1934829" y="6373464"/>
                  <a:pt x="1930355" y="6371590"/>
                  <a:pt x="1926767" y="6367841"/>
                </a:cubicBezTo>
                <a:cubicBezTo>
                  <a:pt x="1923180" y="6364093"/>
                  <a:pt x="1921185" y="6358691"/>
                  <a:pt x="1920782" y="6351637"/>
                </a:cubicBezTo>
                <a:lnTo>
                  <a:pt x="1968667" y="6351637"/>
                </a:lnTo>
                <a:cubicBezTo>
                  <a:pt x="1968707" y="6350348"/>
                  <a:pt x="1968728" y="6349380"/>
                  <a:pt x="1968728" y="6348735"/>
                </a:cubicBezTo>
                <a:cubicBezTo>
                  <a:pt x="1968728" y="6338134"/>
                  <a:pt x="1966007" y="6329912"/>
                  <a:pt x="1960565" y="6324067"/>
                </a:cubicBezTo>
                <a:cubicBezTo>
                  <a:pt x="1955124" y="6318222"/>
                  <a:pt x="1948110" y="6315300"/>
                  <a:pt x="1939525" y="6315300"/>
                </a:cubicBezTo>
                <a:close/>
                <a:moveTo>
                  <a:pt x="1805752" y="6315300"/>
                </a:moveTo>
                <a:cubicBezTo>
                  <a:pt x="1800230" y="6315300"/>
                  <a:pt x="1795120" y="6316600"/>
                  <a:pt x="1790425" y="6319200"/>
                </a:cubicBezTo>
                <a:cubicBezTo>
                  <a:pt x="1785729" y="6321800"/>
                  <a:pt x="1782232" y="6325700"/>
                  <a:pt x="1779935" y="6330899"/>
                </a:cubicBezTo>
                <a:cubicBezTo>
                  <a:pt x="1777637" y="6336099"/>
                  <a:pt x="1776488" y="6342165"/>
                  <a:pt x="1776488" y="6349098"/>
                </a:cubicBezTo>
                <a:cubicBezTo>
                  <a:pt x="1776488" y="6359820"/>
                  <a:pt x="1779159" y="6368053"/>
                  <a:pt x="1784499" y="6373797"/>
                </a:cubicBezTo>
                <a:cubicBezTo>
                  <a:pt x="1789840" y="6379540"/>
                  <a:pt x="1796904" y="6382412"/>
                  <a:pt x="1805691" y="6382412"/>
                </a:cubicBezTo>
                <a:cubicBezTo>
                  <a:pt x="1812705" y="6382412"/>
                  <a:pt x="1818620" y="6380326"/>
                  <a:pt x="1823437" y="6376155"/>
                </a:cubicBezTo>
                <a:cubicBezTo>
                  <a:pt x="1828253" y="6371983"/>
                  <a:pt x="1831246" y="6366209"/>
                  <a:pt x="1832415" y="6358832"/>
                </a:cubicBezTo>
                <a:lnTo>
                  <a:pt x="1821714" y="6357442"/>
                </a:lnTo>
                <a:cubicBezTo>
                  <a:pt x="1820948" y="6362883"/>
                  <a:pt x="1819134" y="6366914"/>
                  <a:pt x="1816272" y="6369534"/>
                </a:cubicBezTo>
                <a:cubicBezTo>
                  <a:pt x="1813410" y="6372154"/>
                  <a:pt x="1809843" y="6373464"/>
                  <a:pt x="1805570" y="6373464"/>
                </a:cubicBezTo>
                <a:cubicBezTo>
                  <a:pt x="1800250" y="6373464"/>
                  <a:pt x="1795937" y="6371509"/>
                  <a:pt x="1792632" y="6367599"/>
                </a:cubicBezTo>
                <a:cubicBezTo>
                  <a:pt x="1789326" y="6363689"/>
                  <a:pt x="1787674" y="6357422"/>
                  <a:pt x="1787674" y="6348796"/>
                </a:cubicBezTo>
                <a:cubicBezTo>
                  <a:pt x="1787674" y="6340291"/>
                  <a:pt x="1789387" y="6334073"/>
                  <a:pt x="1792813" y="6330143"/>
                </a:cubicBezTo>
                <a:cubicBezTo>
                  <a:pt x="1796239" y="6326213"/>
                  <a:pt x="1800693" y="6324248"/>
                  <a:pt x="1806175" y="6324248"/>
                </a:cubicBezTo>
                <a:cubicBezTo>
                  <a:pt x="1809803" y="6324248"/>
                  <a:pt x="1812896" y="6325337"/>
                  <a:pt x="1815456" y="6327513"/>
                </a:cubicBezTo>
                <a:cubicBezTo>
                  <a:pt x="1818015" y="6329690"/>
                  <a:pt x="1819799" y="6332935"/>
                  <a:pt x="1820806" y="6337248"/>
                </a:cubicBezTo>
                <a:lnTo>
                  <a:pt x="1831387" y="6335615"/>
                </a:lnTo>
                <a:cubicBezTo>
                  <a:pt x="1830138" y="6329126"/>
                  <a:pt x="1827296" y="6324117"/>
                  <a:pt x="1822862" y="6320591"/>
                </a:cubicBezTo>
                <a:cubicBezTo>
                  <a:pt x="1818428" y="6317064"/>
                  <a:pt x="1812725" y="6315300"/>
                  <a:pt x="1805752" y="6315300"/>
                </a:cubicBezTo>
                <a:close/>
                <a:moveTo>
                  <a:pt x="1515165" y="6315300"/>
                </a:moveTo>
                <a:cubicBezTo>
                  <a:pt x="1511819" y="6315300"/>
                  <a:pt x="1508685" y="6315733"/>
                  <a:pt x="1505763" y="6316600"/>
                </a:cubicBezTo>
                <a:cubicBezTo>
                  <a:pt x="1502840" y="6317467"/>
                  <a:pt x="1500533" y="6318525"/>
                  <a:pt x="1498840" y="6319774"/>
                </a:cubicBezTo>
                <a:cubicBezTo>
                  <a:pt x="1496583" y="6321387"/>
                  <a:pt x="1494799" y="6323412"/>
                  <a:pt x="1493489" y="6325851"/>
                </a:cubicBezTo>
                <a:cubicBezTo>
                  <a:pt x="1492179" y="6328289"/>
                  <a:pt x="1491524" y="6330939"/>
                  <a:pt x="1491524" y="6333801"/>
                </a:cubicBezTo>
                <a:cubicBezTo>
                  <a:pt x="1491524" y="6336945"/>
                  <a:pt x="1492320" y="6339817"/>
                  <a:pt x="1493913" y="6342417"/>
                </a:cubicBezTo>
                <a:cubicBezTo>
                  <a:pt x="1495505" y="6345017"/>
                  <a:pt x="1497843" y="6347052"/>
                  <a:pt x="1500926" y="6348524"/>
                </a:cubicBezTo>
                <a:cubicBezTo>
                  <a:pt x="1504009" y="6349995"/>
                  <a:pt x="1509542" y="6351738"/>
                  <a:pt x="1517523" y="6353754"/>
                </a:cubicBezTo>
                <a:cubicBezTo>
                  <a:pt x="1523448" y="6355245"/>
                  <a:pt x="1527156" y="6356474"/>
                  <a:pt x="1528648" y="6357442"/>
                </a:cubicBezTo>
                <a:cubicBezTo>
                  <a:pt x="1530784" y="6358853"/>
                  <a:pt x="1531852" y="6360787"/>
                  <a:pt x="1531852" y="6363246"/>
                </a:cubicBezTo>
                <a:cubicBezTo>
                  <a:pt x="1531852" y="6365987"/>
                  <a:pt x="1530643" y="6368375"/>
                  <a:pt x="1528224" y="6370411"/>
                </a:cubicBezTo>
                <a:cubicBezTo>
                  <a:pt x="1525806" y="6372446"/>
                  <a:pt x="1522097" y="6373464"/>
                  <a:pt x="1517100" y="6373464"/>
                </a:cubicBezTo>
                <a:cubicBezTo>
                  <a:pt x="1512141" y="6373464"/>
                  <a:pt x="1508282" y="6372315"/>
                  <a:pt x="1505521" y="6370018"/>
                </a:cubicBezTo>
                <a:cubicBezTo>
                  <a:pt x="1502760" y="6367720"/>
                  <a:pt x="1501077" y="6364415"/>
                  <a:pt x="1500472" y="6360102"/>
                </a:cubicBezTo>
                <a:lnTo>
                  <a:pt x="1489710" y="6361795"/>
                </a:lnTo>
                <a:cubicBezTo>
                  <a:pt x="1490920" y="6368607"/>
                  <a:pt x="1493711" y="6373746"/>
                  <a:pt x="1498084" y="6377213"/>
                </a:cubicBezTo>
                <a:cubicBezTo>
                  <a:pt x="1502458" y="6380679"/>
                  <a:pt x="1508816" y="6382412"/>
                  <a:pt x="1517160" y="6382412"/>
                </a:cubicBezTo>
                <a:cubicBezTo>
                  <a:pt x="1522198" y="6382412"/>
                  <a:pt x="1526713" y="6381536"/>
                  <a:pt x="1530703" y="6379782"/>
                </a:cubicBezTo>
                <a:cubicBezTo>
                  <a:pt x="1534694" y="6378029"/>
                  <a:pt x="1537747" y="6375550"/>
                  <a:pt x="1539863" y="6372345"/>
                </a:cubicBezTo>
                <a:cubicBezTo>
                  <a:pt x="1541979" y="6369141"/>
                  <a:pt x="1543037" y="6365725"/>
                  <a:pt x="1543037" y="6362097"/>
                </a:cubicBezTo>
                <a:cubicBezTo>
                  <a:pt x="1543037" y="6358389"/>
                  <a:pt x="1542171" y="6355285"/>
                  <a:pt x="1540437" y="6352786"/>
                </a:cubicBezTo>
                <a:cubicBezTo>
                  <a:pt x="1538704" y="6350287"/>
                  <a:pt x="1536316" y="6348383"/>
                  <a:pt x="1533273" y="6347073"/>
                </a:cubicBezTo>
                <a:cubicBezTo>
                  <a:pt x="1530230" y="6345763"/>
                  <a:pt x="1524859" y="6344080"/>
                  <a:pt x="1517160" y="6342024"/>
                </a:cubicBezTo>
                <a:cubicBezTo>
                  <a:pt x="1511839" y="6340573"/>
                  <a:pt x="1508635" y="6339646"/>
                  <a:pt x="1507547" y="6339243"/>
                </a:cubicBezTo>
                <a:cubicBezTo>
                  <a:pt x="1505652" y="6338477"/>
                  <a:pt x="1504261" y="6337510"/>
                  <a:pt x="1503375" y="6336341"/>
                </a:cubicBezTo>
                <a:cubicBezTo>
                  <a:pt x="1502488" y="6335212"/>
                  <a:pt x="1502044" y="6333942"/>
                  <a:pt x="1502044" y="6332532"/>
                </a:cubicBezTo>
                <a:cubicBezTo>
                  <a:pt x="1502044" y="6330315"/>
                  <a:pt x="1503113" y="6328380"/>
                  <a:pt x="1505249" y="6326727"/>
                </a:cubicBezTo>
                <a:cubicBezTo>
                  <a:pt x="1507385" y="6325075"/>
                  <a:pt x="1510953" y="6324248"/>
                  <a:pt x="1515951" y="6324248"/>
                </a:cubicBezTo>
                <a:cubicBezTo>
                  <a:pt x="1520183" y="6324248"/>
                  <a:pt x="1523458" y="6325176"/>
                  <a:pt x="1525776" y="6327030"/>
                </a:cubicBezTo>
                <a:cubicBezTo>
                  <a:pt x="1528093" y="6328884"/>
                  <a:pt x="1529494" y="6331463"/>
                  <a:pt x="1529978" y="6334769"/>
                </a:cubicBezTo>
                <a:lnTo>
                  <a:pt x="1540619" y="6333318"/>
                </a:lnTo>
                <a:cubicBezTo>
                  <a:pt x="1539934" y="6329166"/>
                  <a:pt x="1538684" y="6325851"/>
                  <a:pt x="1536870" y="6323372"/>
                </a:cubicBezTo>
                <a:cubicBezTo>
                  <a:pt x="1535056" y="6320893"/>
                  <a:pt x="1532245" y="6318928"/>
                  <a:pt x="1528436" y="6317477"/>
                </a:cubicBezTo>
                <a:cubicBezTo>
                  <a:pt x="1524627" y="6316026"/>
                  <a:pt x="1520203" y="6315300"/>
                  <a:pt x="1515165" y="6315300"/>
                </a:cubicBezTo>
                <a:close/>
                <a:moveTo>
                  <a:pt x="1479544" y="6315300"/>
                </a:moveTo>
                <a:cubicBezTo>
                  <a:pt x="1477004" y="6315300"/>
                  <a:pt x="1474676" y="6316026"/>
                  <a:pt x="1472560" y="6317477"/>
                </a:cubicBezTo>
                <a:cubicBezTo>
                  <a:pt x="1470444" y="6318928"/>
                  <a:pt x="1468136" y="6321931"/>
                  <a:pt x="1465638" y="6326486"/>
                </a:cubicBezTo>
                <a:lnTo>
                  <a:pt x="1465638" y="6316751"/>
                </a:lnTo>
                <a:lnTo>
                  <a:pt x="1455843" y="6316751"/>
                </a:lnTo>
                <a:lnTo>
                  <a:pt x="1455843" y="6380961"/>
                </a:lnTo>
                <a:lnTo>
                  <a:pt x="1466726" y="6380961"/>
                </a:lnTo>
                <a:lnTo>
                  <a:pt x="1466726" y="6347345"/>
                </a:lnTo>
                <a:cubicBezTo>
                  <a:pt x="1466726" y="6342750"/>
                  <a:pt x="1467330" y="6338517"/>
                  <a:pt x="1468540" y="6334648"/>
                </a:cubicBezTo>
                <a:cubicBezTo>
                  <a:pt x="1469346" y="6332108"/>
                  <a:pt x="1470696" y="6330123"/>
                  <a:pt x="1472590" y="6328692"/>
                </a:cubicBezTo>
                <a:cubicBezTo>
                  <a:pt x="1474485" y="6327261"/>
                  <a:pt x="1476621" y="6326546"/>
                  <a:pt x="1479000" y="6326546"/>
                </a:cubicBezTo>
                <a:cubicBezTo>
                  <a:pt x="1481660" y="6326546"/>
                  <a:pt x="1484320" y="6327332"/>
                  <a:pt x="1486980" y="6328904"/>
                </a:cubicBezTo>
                <a:lnTo>
                  <a:pt x="1490729" y="6318807"/>
                </a:lnTo>
                <a:cubicBezTo>
                  <a:pt x="1486940" y="6316469"/>
                  <a:pt x="1483212" y="6315300"/>
                  <a:pt x="1479544" y="6315300"/>
                </a:cubicBezTo>
                <a:close/>
                <a:moveTo>
                  <a:pt x="1416436" y="6315300"/>
                </a:moveTo>
                <a:cubicBezTo>
                  <a:pt x="1410914" y="6315300"/>
                  <a:pt x="1406057" y="6316056"/>
                  <a:pt x="1401865" y="6317567"/>
                </a:cubicBezTo>
                <a:cubicBezTo>
                  <a:pt x="1397673" y="6319079"/>
                  <a:pt x="1394468" y="6321235"/>
                  <a:pt x="1392251" y="6324037"/>
                </a:cubicBezTo>
                <a:cubicBezTo>
                  <a:pt x="1390034" y="6326838"/>
                  <a:pt x="1388442" y="6330516"/>
                  <a:pt x="1387475" y="6335071"/>
                </a:cubicBezTo>
                <a:lnTo>
                  <a:pt x="1398116" y="6336522"/>
                </a:lnTo>
                <a:cubicBezTo>
                  <a:pt x="1399285" y="6331967"/>
                  <a:pt x="1401089" y="6328793"/>
                  <a:pt x="1403527" y="6326999"/>
                </a:cubicBezTo>
                <a:cubicBezTo>
                  <a:pt x="1405966" y="6325206"/>
                  <a:pt x="1409745" y="6324309"/>
                  <a:pt x="1414864" y="6324309"/>
                </a:cubicBezTo>
                <a:cubicBezTo>
                  <a:pt x="1420345" y="6324309"/>
                  <a:pt x="1424477" y="6325538"/>
                  <a:pt x="1427258" y="6327997"/>
                </a:cubicBezTo>
                <a:cubicBezTo>
                  <a:pt x="1429314" y="6329811"/>
                  <a:pt x="1430342" y="6332935"/>
                  <a:pt x="1430342" y="6337369"/>
                </a:cubicBezTo>
                <a:cubicBezTo>
                  <a:pt x="1430342" y="6337772"/>
                  <a:pt x="1430322" y="6338719"/>
                  <a:pt x="1430281" y="6340210"/>
                </a:cubicBezTo>
                <a:cubicBezTo>
                  <a:pt x="1426130" y="6341661"/>
                  <a:pt x="1419660" y="6342911"/>
                  <a:pt x="1410873" y="6343959"/>
                </a:cubicBezTo>
                <a:cubicBezTo>
                  <a:pt x="1406561" y="6344483"/>
                  <a:pt x="1403336" y="6345027"/>
                  <a:pt x="1401199" y="6345591"/>
                </a:cubicBezTo>
                <a:cubicBezTo>
                  <a:pt x="1398297" y="6346397"/>
                  <a:pt x="1395687" y="6347587"/>
                  <a:pt x="1393370" y="6349159"/>
                </a:cubicBezTo>
                <a:cubicBezTo>
                  <a:pt x="1391052" y="6350731"/>
                  <a:pt x="1389178" y="6352816"/>
                  <a:pt x="1387747" y="6355416"/>
                </a:cubicBezTo>
                <a:cubicBezTo>
                  <a:pt x="1386316" y="6358016"/>
                  <a:pt x="1385600" y="6360888"/>
                  <a:pt x="1385600" y="6364032"/>
                </a:cubicBezTo>
                <a:cubicBezTo>
                  <a:pt x="1385600" y="6369393"/>
                  <a:pt x="1387495" y="6373797"/>
                  <a:pt x="1391284" y="6377243"/>
                </a:cubicBezTo>
                <a:cubicBezTo>
                  <a:pt x="1395073" y="6380689"/>
                  <a:pt x="1400494" y="6382412"/>
                  <a:pt x="1407548" y="6382412"/>
                </a:cubicBezTo>
                <a:cubicBezTo>
                  <a:pt x="1411821" y="6382412"/>
                  <a:pt x="1415821" y="6381707"/>
                  <a:pt x="1419550" y="6380296"/>
                </a:cubicBezTo>
                <a:cubicBezTo>
                  <a:pt x="1423278" y="6378885"/>
                  <a:pt x="1427158" y="6376467"/>
                  <a:pt x="1431188" y="6373041"/>
                </a:cubicBezTo>
                <a:cubicBezTo>
                  <a:pt x="1431511" y="6376064"/>
                  <a:pt x="1432236" y="6378704"/>
                  <a:pt x="1433365" y="6380961"/>
                </a:cubicBezTo>
                <a:lnTo>
                  <a:pt x="1444732" y="6380961"/>
                </a:lnTo>
                <a:cubicBezTo>
                  <a:pt x="1443361" y="6378502"/>
                  <a:pt x="1442444" y="6375933"/>
                  <a:pt x="1441981" y="6373252"/>
                </a:cubicBezTo>
                <a:cubicBezTo>
                  <a:pt x="1441517" y="6370572"/>
                  <a:pt x="1441285" y="6364173"/>
                  <a:pt x="1441285" y="6354056"/>
                </a:cubicBezTo>
                <a:lnTo>
                  <a:pt x="1441285" y="6339545"/>
                </a:lnTo>
                <a:cubicBezTo>
                  <a:pt x="1441285" y="6334708"/>
                  <a:pt x="1441104" y="6331363"/>
                  <a:pt x="1440741" y="6329509"/>
                </a:cubicBezTo>
                <a:cubicBezTo>
                  <a:pt x="1440096" y="6326526"/>
                  <a:pt x="1438968" y="6324057"/>
                  <a:pt x="1437355" y="6322102"/>
                </a:cubicBezTo>
                <a:cubicBezTo>
                  <a:pt x="1435743" y="6320147"/>
                  <a:pt x="1433224" y="6318525"/>
                  <a:pt x="1429798" y="6317235"/>
                </a:cubicBezTo>
                <a:cubicBezTo>
                  <a:pt x="1426372" y="6315945"/>
                  <a:pt x="1421917" y="6315300"/>
                  <a:pt x="1416436" y="6315300"/>
                </a:cubicBezTo>
                <a:close/>
                <a:moveTo>
                  <a:pt x="1167698" y="6315300"/>
                </a:moveTo>
                <a:cubicBezTo>
                  <a:pt x="1159757" y="6315300"/>
                  <a:pt x="1153026" y="6317678"/>
                  <a:pt x="1147503" y="6322435"/>
                </a:cubicBezTo>
                <a:cubicBezTo>
                  <a:pt x="1140893" y="6328158"/>
                  <a:pt x="1137588" y="6336965"/>
                  <a:pt x="1137588" y="6348856"/>
                </a:cubicBezTo>
                <a:cubicBezTo>
                  <a:pt x="1137588" y="6359699"/>
                  <a:pt x="1140359" y="6368002"/>
                  <a:pt x="1145901" y="6373766"/>
                </a:cubicBezTo>
                <a:cubicBezTo>
                  <a:pt x="1151443" y="6379530"/>
                  <a:pt x="1158709" y="6382412"/>
                  <a:pt x="1167698" y="6382412"/>
                </a:cubicBezTo>
                <a:cubicBezTo>
                  <a:pt x="1173300" y="6382412"/>
                  <a:pt x="1178470" y="6381102"/>
                  <a:pt x="1183206" y="6378482"/>
                </a:cubicBezTo>
                <a:cubicBezTo>
                  <a:pt x="1187942" y="6375862"/>
                  <a:pt x="1191550" y="6372184"/>
                  <a:pt x="1194028" y="6367448"/>
                </a:cubicBezTo>
                <a:cubicBezTo>
                  <a:pt x="1196507" y="6362712"/>
                  <a:pt x="1197747" y="6356212"/>
                  <a:pt x="1197747" y="6347949"/>
                </a:cubicBezTo>
                <a:cubicBezTo>
                  <a:pt x="1197747" y="6337751"/>
                  <a:pt x="1194945" y="6329761"/>
                  <a:pt x="1189343" y="6323976"/>
                </a:cubicBezTo>
                <a:cubicBezTo>
                  <a:pt x="1183740" y="6318192"/>
                  <a:pt x="1176525" y="6315300"/>
                  <a:pt x="1167698" y="6315300"/>
                </a:cubicBezTo>
                <a:close/>
                <a:moveTo>
                  <a:pt x="1057965" y="6315300"/>
                </a:moveTo>
                <a:cubicBezTo>
                  <a:pt x="1054619" y="6315300"/>
                  <a:pt x="1051485" y="6315733"/>
                  <a:pt x="1048563" y="6316600"/>
                </a:cubicBezTo>
                <a:cubicBezTo>
                  <a:pt x="1045641" y="6317467"/>
                  <a:pt x="1043333" y="6318525"/>
                  <a:pt x="1041640" y="6319774"/>
                </a:cubicBezTo>
                <a:cubicBezTo>
                  <a:pt x="1039383" y="6321387"/>
                  <a:pt x="1037599" y="6323412"/>
                  <a:pt x="1036289" y="6325851"/>
                </a:cubicBezTo>
                <a:cubicBezTo>
                  <a:pt x="1034979" y="6328289"/>
                  <a:pt x="1034324" y="6330939"/>
                  <a:pt x="1034324" y="6333801"/>
                </a:cubicBezTo>
                <a:cubicBezTo>
                  <a:pt x="1034324" y="6336945"/>
                  <a:pt x="1035120" y="6339817"/>
                  <a:pt x="1036712" y="6342417"/>
                </a:cubicBezTo>
                <a:cubicBezTo>
                  <a:pt x="1038304" y="6345017"/>
                  <a:pt x="1040642" y="6347052"/>
                  <a:pt x="1043726" y="6348524"/>
                </a:cubicBezTo>
                <a:cubicBezTo>
                  <a:pt x="1046809" y="6349995"/>
                  <a:pt x="1052342" y="6351738"/>
                  <a:pt x="1060323" y="6353754"/>
                </a:cubicBezTo>
                <a:cubicBezTo>
                  <a:pt x="1066248" y="6355245"/>
                  <a:pt x="1069956" y="6356474"/>
                  <a:pt x="1071447" y="6357442"/>
                </a:cubicBezTo>
                <a:cubicBezTo>
                  <a:pt x="1073584" y="6358853"/>
                  <a:pt x="1074652" y="6360787"/>
                  <a:pt x="1074652" y="6363246"/>
                </a:cubicBezTo>
                <a:cubicBezTo>
                  <a:pt x="1074652" y="6365987"/>
                  <a:pt x="1073443" y="6368375"/>
                  <a:pt x="1071024" y="6370411"/>
                </a:cubicBezTo>
                <a:cubicBezTo>
                  <a:pt x="1068606" y="6372446"/>
                  <a:pt x="1064898" y="6373464"/>
                  <a:pt x="1059899" y="6373464"/>
                </a:cubicBezTo>
                <a:cubicBezTo>
                  <a:pt x="1054942" y="6373464"/>
                  <a:pt x="1051082" y="6372315"/>
                  <a:pt x="1048321" y="6370018"/>
                </a:cubicBezTo>
                <a:cubicBezTo>
                  <a:pt x="1045560" y="6367720"/>
                  <a:pt x="1043877" y="6364415"/>
                  <a:pt x="1043272" y="6360102"/>
                </a:cubicBezTo>
                <a:lnTo>
                  <a:pt x="1032510" y="6361795"/>
                </a:lnTo>
                <a:cubicBezTo>
                  <a:pt x="1033720" y="6368607"/>
                  <a:pt x="1036511" y="6373746"/>
                  <a:pt x="1040884" y="6377213"/>
                </a:cubicBezTo>
                <a:cubicBezTo>
                  <a:pt x="1045258" y="6380679"/>
                  <a:pt x="1051616" y="6382412"/>
                  <a:pt x="1059960" y="6382412"/>
                </a:cubicBezTo>
                <a:cubicBezTo>
                  <a:pt x="1064998" y="6382412"/>
                  <a:pt x="1069513" y="6381536"/>
                  <a:pt x="1073503" y="6379782"/>
                </a:cubicBezTo>
                <a:cubicBezTo>
                  <a:pt x="1077494" y="6378029"/>
                  <a:pt x="1080547" y="6375550"/>
                  <a:pt x="1082663" y="6372345"/>
                </a:cubicBezTo>
                <a:cubicBezTo>
                  <a:pt x="1084779" y="6369141"/>
                  <a:pt x="1085837" y="6365725"/>
                  <a:pt x="1085837" y="6362097"/>
                </a:cubicBezTo>
                <a:cubicBezTo>
                  <a:pt x="1085837" y="6358389"/>
                  <a:pt x="1084971" y="6355285"/>
                  <a:pt x="1083237" y="6352786"/>
                </a:cubicBezTo>
                <a:cubicBezTo>
                  <a:pt x="1081504" y="6350287"/>
                  <a:pt x="1079116" y="6348383"/>
                  <a:pt x="1076073" y="6347073"/>
                </a:cubicBezTo>
                <a:cubicBezTo>
                  <a:pt x="1073030" y="6345763"/>
                  <a:pt x="1067659" y="6344080"/>
                  <a:pt x="1059960" y="6342024"/>
                </a:cubicBezTo>
                <a:cubicBezTo>
                  <a:pt x="1054639" y="6340573"/>
                  <a:pt x="1051435" y="6339646"/>
                  <a:pt x="1050346" y="6339243"/>
                </a:cubicBezTo>
                <a:cubicBezTo>
                  <a:pt x="1048452" y="6338477"/>
                  <a:pt x="1047061" y="6337510"/>
                  <a:pt x="1046175" y="6336341"/>
                </a:cubicBezTo>
                <a:cubicBezTo>
                  <a:pt x="1045288" y="6335212"/>
                  <a:pt x="1044844" y="6333942"/>
                  <a:pt x="1044844" y="6332532"/>
                </a:cubicBezTo>
                <a:cubicBezTo>
                  <a:pt x="1044844" y="6330315"/>
                  <a:pt x="1045913" y="6328380"/>
                  <a:pt x="1048049" y="6326727"/>
                </a:cubicBezTo>
                <a:cubicBezTo>
                  <a:pt x="1050185" y="6325075"/>
                  <a:pt x="1053753" y="6324248"/>
                  <a:pt x="1058751" y="6324248"/>
                </a:cubicBezTo>
                <a:cubicBezTo>
                  <a:pt x="1062983" y="6324248"/>
                  <a:pt x="1066258" y="6325176"/>
                  <a:pt x="1068576" y="6327030"/>
                </a:cubicBezTo>
                <a:cubicBezTo>
                  <a:pt x="1070893" y="6328884"/>
                  <a:pt x="1072294" y="6331463"/>
                  <a:pt x="1072778" y="6334769"/>
                </a:cubicBezTo>
                <a:lnTo>
                  <a:pt x="1083419" y="6333318"/>
                </a:lnTo>
                <a:cubicBezTo>
                  <a:pt x="1082734" y="6329166"/>
                  <a:pt x="1081484" y="6325851"/>
                  <a:pt x="1079670" y="6323372"/>
                </a:cubicBezTo>
                <a:cubicBezTo>
                  <a:pt x="1077856" y="6320893"/>
                  <a:pt x="1075045" y="6318928"/>
                  <a:pt x="1071236" y="6317477"/>
                </a:cubicBezTo>
                <a:cubicBezTo>
                  <a:pt x="1067427" y="6316026"/>
                  <a:pt x="1063003" y="6315300"/>
                  <a:pt x="1057965" y="6315300"/>
                </a:cubicBezTo>
                <a:close/>
                <a:moveTo>
                  <a:pt x="991290" y="6315300"/>
                </a:moveTo>
                <a:cubicBezTo>
                  <a:pt x="987944" y="6315300"/>
                  <a:pt x="984810" y="6315733"/>
                  <a:pt x="981888" y="6316600"/>
                </a:cubicBezTo>
                <a:cubicBezTo>
                  <a:pt x="978965" y="6317467"/>
                  <a:pt x="976658" y="6318525"/>
                  <a:pt x="974965" y="6319774"/>
                </a:cubicBezTo>
                <a:cubicBezTo>
                  <a:pt x="972708" y="6321387"/>
                  <a:pt x="970924" y="6323412"/>
                  <a:pt x="969614" y="6325851"/>
                </a:cubicBezTo>
                <a:cubicBezTo>
                  <a:pt x="968304" y="6328289"/>
                  <a:pt x="967649" y="6330939"/>
                  <a:pt x="967649" y="6333801"/>
                </a:cubicBezTo>
                <a:cubicBezTo>
                  <a:pt x="967649" y="6336945"/>
                  <a:pt x="968445" y="6339817"/>
                  <a:pt x="970037" y="6342417"/>
                </a:cubicBezTo>
                <a:cubicBezTo>
                  <a:pt x="971630" y="6345017"/>
                  <a:pt x="973967" y="6347052"/>
                  <a:pt x="977051" y="6348524"/>
                </a:cubicBezTo>
                <a:cubicBezTo>
                  <a:pt x="980134" y="6349995"/>
                  <a:pt x="985667" y="6351738"/>
                  <a:pt x="993648" y="6353754"/>
                </a:cubicBezTo>
                <a:cubicBezTo>
                  <a:pt x="999573" y="6355245"/>
                  <a:pt x="1003281" y="6356474"/>
                  <a:pt x="1004772" y="6357442"/>
                </a:cubicBezTo>
                <a:cubicBezTo>
                  <a:pt x="1006909" y="6358853"/>
                  <a:pt x="1007977" y="6360787"/>
                  <a:pt x="1007977" y="6363246"/>
                </a:cubicBezTo>
                <a:cubicBezTo>
                  <a:pt x="1007977" y="6365987"/>
                  <a:pt x="1006768" y="6368375"/>
                  <a:pt x="1004349" y="6370411"/>
                </a:cubicBezTo>
                <a:cubicBezTo>
                  <a:pt x="1001931" y="6372446"/>
                  <a:pt x="998222" y="6373464"/>
                  <a:pt x="993224" y="6373464"/>
                </a:cubicBezTo>
                <a:cubicBezTo>
                  <a:pt x="988266" y="6373464"/>
                  <a:pt x="984407" y="6372315"/>
                  <a:pt x="981646" y="6370018"/>
                </a:cubicBezTo>
                <a:cubicBezTo>
                  <a:pt x="978885" y="6367720"/>
                  <a:pt x="977202" y="6364415"/>
                  <a:pt x="976598" y="6360102"/>
                </a:cubicBezTo>
                <a:lnTo>
                  <a:pt x="965835" y="6361795"/>
                </a:lnTo>
                <a:cubicBezTo>
                  <a:pt x="967044" y="6368607"/>
                  <a:pt x="969836" y="6373746"/>
                  <a:pt x="974209" y="6377213"/>
                </a:cubicBezTo>
                <a:cubicBezTo>
                  <a:pt x="978583" y="6380679"/>
                  <a:pt x="984941" y="6382412"/>
                  <a:pt x="993285" y="6382412"/>
                </a:cubicBezTo>
                <a:cubicBezTo>
                  <a:pt x="998323" y="6382412"/>
                  <a:pt x="1002838" y="6381536"/>
                  <a:pt x="1006828" y="6379782"/>
                </a:cubicBezTo>
                <a:cubicBezTo>
                  <a:pt x="1010819" y="6378029"/>
                  <a:pt x="1013872" y="6375550"/>
                  <a:pt x="1015988" y="6372345"/>
                </a:cubicBezTo>
                <a:cubicBezTo>
                  <a:pt x="1018104" y="6369141"/>
                  <a:pt x="1019162" y="6365725"/>
                  <a:pt x="1019162" y="6362097"/>
                </a:cubicBezTo>
                <a:cubicBezTo>
                  <a:pt x="1019162" y="6358389"/>
                  <a:pt x="1018296" y="6355285"/>
                  <a:pt x="1016562" y="6352786"/>
                </a:cubicBezTo>
                <a:cubicBezTo>
                  <a:pt x="1014829" y="6350287"/>
                  <a:pt x="1012441" y="6348383"/>
                  <a:pt x="1009398" y="6347073"/>
                </a:cubicBezTo>
                <a:cubicBezTo>
                  <a:pt x="1006354" y="6345763"/>
                  <a:pt x="1000984" y="6344080"/>
                  <a:pt x="993285" y="6342024"/>
                </a:cubicBezTo>
                <a:cubicBezTo>
                  <a:pt x="987964" y="6340573"/>
                  <a:pt x="984760" y="6339646"/>
                  <a:pt x="983671" y="6339243"/>
                </a:cubicBezTo>
                <a:cubicBezTo>
                  <a:pt x="981777" y="6338477"/>
                  <a:pt x="980386" y="6337510"/>
                  <a:pt x="979500" y="6336341"/>
                </a:cubicBezTo>
                <a:cubicBezTo>
                  <a:pt x="978613" y="6335212"/>
                  <a:pt x="978170" y="6333942"/>
                  <a:pt x="978170" y="6332532"/>
                </a:cubicBezTo>
                <a:cubicBezTo>
                  <a:pt x="978170" y="6330315"/>
                  <a:pt x="979238" y="6328380"/>
                  <a:pt x="981374" y="6326727"/>
                </a:cubicBezTo>
                <a:cubicBezTo>
                  <a:pt x="983510" y="6325075"/>
                  <a:pt x="987077" y="6324248"/>
                  <a:pt x="992076" y="6324248"/>
                </a:cubicBezTo>
                <a:cubicBezTo>
                  <a:pt x="996308" y="6324248"/>
                  <a:pt x="999583" y="6325176"/>
                  <a:pt x="1001900" y="6327030"/>
                </a:cubicBezTo>
                <a:cubicBezTo>
                  <a:pt x="1004218" y="6328884"/>
                  <a:pt x="1005619" y="6331463"/>
                  <a:pt x="1006103" y="6334769"/>
                </a:cubicBezTo>
                <a:lnTo>
                  <a:pt x="1016744" y="6333318"/>
                </a:lnTo>
                <a:cubicBezTo>
                  <a:pt x="1016059" y="6329166"/>
                  <a:pt x="1014809" y="6325851"/>
                  <a:pt x="1012995" y="6323372"/>
                </a:cubicBezTo>
                <a:cubicBezTo>
                  <a:pt x="1011181" y="6320893"/>
                  <a:pt x="1008370" y="6318928"/>
                  <a:pt x="1004561" y="6317477"/>
                </a:cubicBezTo>
                <a:cubicBezTo>
                  <a:pt x="1000752" y="6316026"/>
                  <a:pt x="996328" y="6315300"/>
                  <a:pt x="991290" y="6315300"/>
                </a:cubicBezTo>
                <a:close/>
                <a:moveTo>
                  <a:pt x="929875" y="6315300"/>
                </a:moveTo>
                <a:cubicBezTo>
                  <a:pt x="921007" y="6315300"/>
                  <a:pt x="913792" y="6318283"/>
                  <a:pt x="908229" y="6324248"/>
                </a:cubicBezTo>
                <a:cubicBezTo>
                  <a:pt x="902667" y="6330214"/>
                  <a:pt x="899886" y="6338598"/>
                  <a:pt x="899886" y="6349400"/>
                </a:cubicBezTo>
                <a:cubicBezTo>
                  <a:pt x="899886" y="6359840"/>
                  <a:pt x="902637" y="6367952"/>
                  <a:pt x="908139" y="6373736"/>
                </a:cubicBezTo>
                <a:cubicBezTo>
                  <a:pt x="913641" y="6379520"/>
                  <a:pt x="921088" y="6382412"/>
                  <a:pt x="930479" y="6382412"/>
                </a:cubicBezTo>
                <a:cubicBezTo>
                  <a:pt x="937936" y="6382412"/>
                  <a:pt x="944063" y="6380598"/>
                  <a:pt x="948860" y="6376971"/>
                </a:cubicBezTo>
                <a:cubicBezTo>
                  <a:pt x="953656" y="6373343"/>
                  <a:pt x="956941" y="6368244"/>
                  <a:pt x="958715" y="6361674"/>
                </a:cubicBezTo>
                <a:lnTo>
                  <a:pt x="947469" y="6360283"/>
                </a:lnTo>
                <a:cubicBezTo>
                  <a:pt x="945816" y="6364879"/>
                  <a:pt x="943579" y="6368224"/>
                  <a:pt x="940758" y="6370320"/>
                </a:cubicBezTo>
                <a:cubicBezTo>
                  <a:pt x="937936" y="6372416"/>
                  <a:pt x="934530" y="6373464"/>
                  <a:pt x="930540" y="6373464"/>
                </a:cubicBezTo>
                <a:cubicBezTo>
                  <a:pt x="925179" y="6373464"/>
                  <a:pt x="920705" y="6371590"/>
                  <a:pt x="917117" y="6367841"/>
                </a:cubicBezTo>
                <a:cubicBezTo>
                  <a:pt x="913530" y="6364093"/>
                  <a:pt x="911535" y="6358691"/>
                  <a:pt x="911132" y="6351637"/>
                </a:cubicBezTo>
                <a:lnTo>
                  <a:pt x="959017" y="6351637"/>
                </a:lnTo>
                <a:cubicBezTo>
                  <a:pt x="959057" y="6350348"/>
                  <a:pt x="959078" y="6349380"/>
                  <a:pt x="959078" y="6348735"/>
                </a:cubicBezTo>
                <a:cubicBezTo>
                  <a:pt x="959078" y="6338134"/>
                  <a:pt x="956357" y="6329912"/>
                  <a:pt x="950915" y="6324067"/>
                </a:cubicBezTo>
                <a:cubicBezTo>
                  <a:pt x="945474" y="6318222"/>
                  <a:pt x="938460" y="6315300"/>
                  <a:pt x="929875" y="6315300"/>
                </a:cubicBezTo>
                <a:close/>
                <a:moveTo>
                  <a:pt x="867069" y="6315300"/>
                </a:moveTo>
                <a:cubicBezTo>
                  <a:pt x="858161" y="6315300"/>
                  <a:pt x="851349" y="6318827"/>
                  <a:pt x="846633" y="6325881"/>
                </a:cubicBezTo>
                <a:lnTo>
                  <a:pt x="846633" y="6316751"/>
                </a:lnTo>
                <a:lnTo>
                  <a:pt x="836839" y="6316751"/>
                </a:lnTo>
                <a:lnTo>
                  <a:pt x="836839" y="6380961"/>
                </a:lnTo>
                <a:lnTo>
                  <a:pt x="847722" y="6380961"/>
                </a:lnTo>
                <a:lnTo>
                  <a:pt x="847722" y="6345894"/>
                </a:lnTo>
                <a:cubicBezTo>
                  <a:pt x="847722" y="6337671"/>
                  <a:pt x="849405" y="6332088"/>
                  <a:pt x="852770" y="6329146"/>
                </a:cubicBezTo>
                <a:cubicBezTo>
                  <a:pt x="856136" y="6326203"/>
                  <a:pt x="860136" y="6324732"/>
                  <a:pt x="864772" y="6324732"/>
                </a:cubicBezTo>
                <a:cubicBezTo>
                  <a:pt x="867674" y="6324732"/>
                  <a:pt x="870203" y="6325387"/>
                  <a:pt x="872360" y="6326697"/>
                </a:cubicBezTo>
                <a:cubicBezTo>
                  <a:pt x="874516" y="6328007"/>
                  <a:pt x="876018" y="6329761"/>
                  <a:pt x="876864" y="6331957"/>
                </a:cubicBezTo>
                <a:cubicBezTo>
                  <a:pt x="877710" y="6334154"/>
                  <a:pt x="878134" y="6337469"/>
                  <a:pt x="878134" y="6341903"/>
                </a:cubicBezTo>
                <a:lnTo>
                  <a:pt x="878134" y="6380961"/>
                </a:lnTo>
                <a:lnTo>
                  <a:pt x="889017" y="6380961"/>
                </a:lnTo>
                <a:lnTo>
                  <a:pt x="889017" y="6341480"/>
                </a:lnTo>
                <a:cubicBezTo>
                  <a:pt x="889017" y="6336441"/>
                  <a:pt x="888815" y="6332915"/>
                  <a:pt x="888412" y="6330899"/>
                </a:cubicBezTo>
                <a:cubicBezTo>
                  <a:pt x="887767" y="6327796"/>
                  <a:pt x="886639" y="6325115"/>
                  <a:pt x="885026" y="6322858"/>
                </a:cubicBezTo>
                <a:cubicBezTo>
                  <a:pt x="883414" y="6320601"/>
                  <a:pt x="880985" y="6318777"/>
                  <a:pt x="877741" y="6317386"/>
                </a:cubicBezTo>
                <a:cubicBezTo>
                  <a:pt x="874496" y="6315995"/>
                  <a:pt x="870939" y="6315300"/>
                  <a:pt x="867069" y="6315300"/>
                </a:cubicBezTo>
                <a:close/>
                <a:moveTo>
                  <a:pt x="762690" y="6315300"/>
                </a:moveTo>
                <a:cubicBezTo>
                  <a:pt x="759344" y="6315300"/>
                  <a:pt x="756210" y="6315733"/>
                  <a:pt x="753288" y="6316600"/>
                </a:cubicBezTo>
                <a:cubicBezTo>
                  <a:pt x="750366" y="6317467"/>
                  <a:pt x="748058" y="6318525"/>
                  <a:pt x="746365" y="6319774"/>
                </a:cubicBezTo>
                <a:cubicBezTo>
                  <a:pt x="744108" y="6321387"/>
                  <a:pt x="742324" y="6323412"/>
                  <a:pt x="741014" y="6325851"/>
                </a:cubicBezTo>
                <a:cubicBezTo>
                  <a:pt x="739704" y="6328289"/>
                  <a:pt x="739049" y="6330939"/>
                  <a:pt x="739049" y="6333801"/>
                </a:cubicBezTo>
                <a:cubicBezTo>
                  <a:pt x="739049" y="6336945"/>
                  <a:pt x="739845" y="6339817"/>
                  <a:pt x="741437" y="6342417"/>
                </a:cubicBezTo>
                <a:cubicBezTo>
                  <a:pt x="743030" y="6345017"/>
                  <a:pt x="745367" y="6347052"/>
                  <a:pt x="748451" y="6348524"/>
                </a:cubicBezTo>
                <a:cubicBezTo>
                  <a:pt x="751534" y="6349995"/>
                  <a:pt x="757067" y="6351738"/>
                  <a:pt x="765048" y="6353754"/>
                </a:cubicBezTo>
                <a:cubicBezTo>
                  <a:pt x="770973" y="6355245"/>
                  <a:pt x="774681" y="6356474"/>
                  <a:pt x="776172" y="6357442"/>
                </a:cubicBezTo>
                <a:cubicBezTo>
                  <a:pt x="778309" y="6358853"/>
                  <a:pt x="779377" y="6360787"/>
                  <a:pt x="779377" y="6363246"/>
                </a:cubicBezTo>
                <a:cubicBezTo>
                  <a:pt x="779377" y="6365987"/>
                  <a:pt x="778168" y="6368375"/>
                  <a:pt x="775749" y="6370411"/>
                </a:cubicBezTo>
                <a:cubicBezTo>
                  <a:pt x="773331" y="6372446"/>
                  <a:pt x="769623" y="6373464"/>
                  <a:pt x="764624" y="6373464"/>
                </a:cubicBezTo>
                <a:cubicBezTo>
                  <a:pt x="759666" y="6373464"/>
                  <a:pt x="755807" y="6372315"/>
                  <a:pt x="753046" y="6370018"/>
                </a:cubicBezTo>
                <a:cubicBezTo>
                  <a:pt x="750285" y="6367720"/>
                  <a:pt x="748602" y="6364415"/>
                  <a:pt x="747997" y="6360102"/>
                </a:cubicBezTo>
                <a:lnTo>
                  <a:pt x="737235" y="6361795"/>
                </a:lnTo>
                <a:cubicBezTo>
                  <a:pt x="738445" y="6368607"/>
                  <a:pt x="741236" y="6373746"/>
                  <a:pt x="745609" y="6377213"/>
                </a:cubicBezTo>
                <a:cubicBezTo>
                  <a:pt x="749983" y="6380679"/>
                  <a:pt x="756341" y="6382412"/>
                  <a:pt x="764685" y="6382412"/>
                </a:cubicBezTo>
                <a:cubicBezTo>
                  <a:pt x="769723" y="6382412"/>
                  <a:pt x="774238" y="6381536"/>
                  <a:pt x="778228" y="6379782"/>
                </a:cubicBezTo>
                <a:cubicBezTo>
                  <a:pt x="782219" y="6378029"/>
                  <a:pt x="785272" y="6375550"/>
                  <a:pt x="787388" y="6372345"/>
                </a:cubicBezTo>
                <a:cubicBezTo>
                  <a:pt x="789504" y="6369141"/>
                  <a:pt x="790562" y="6365725"/>
                  <a:pt x="790562" y="6362097"/>
                </a:cubicBezTo>
                <a:cubicBezTo>
                  <a:pt x="790562" y="6358389"/>
                  <a:pt x="789696" y="6355285"/>
                  <a:pt x="787962" y="6352786"/>
                </a:cubicBezTo>
                <a:cubicBezTo>
                  <a:pt x="786229" y="6350287"/>
                  <a:pt x="783841" y="6348383"/>
                  <a:pt x="780798" y="6347073"/>
                </a:cubicBezTo>
                <a:cubicBezTo>
                  <a:pt x="777754" y="6345763"/>
                  <a:pt x="772383" y="6344080"/>
                  <a:pt x="764685" y="6342024"/>
                </a:cubicBezTo>
                <a:cubicBezTo>
                  <a:pt x="759364" y="6340573"/>
                  <a:pt x="756160" y="6339646"/>
                  <a:pt x="755071" y="6339243"/>
                </a:cubicBezTo>
                <a:cubicBezTo>
                  <a:pt x="753177" y="6338477"/>
                  <a:pt x="751786" y="6337510"/>
                  <a:pt x="750900" y="6336341"/>
                </a:cubicBezTo>
                <a:cubicBezTo>
                  <a:pt x="750013" y="6335212"/>
                  <a:pt x="749569" y="6333942"/>
                  <a:pt x="749569" y="6332532"/>
                </a:cubicBezTo>
                <a:cubicBezTo>
                  <a:pt x="749569" y="6330315"/>
                  <a:pt x="750638" y="6328380"/>
                  <a:pt x="752774" y="6326727"/>
                </a:cubicBezTo>
                <a:cubicBezTo>
                  <a:pt x="754910" y="6325075"/>
                  <a:pt x="758477" y="6324248"/>
                  <a:pt x="763476" y="6324248"/>
                </a:cubicBezTo>
                <a:cubicBezTo>
                  <a:pt x="767708" y="6324248"/>
                  <a:pt x="770983" y="6325176"/>
                  <a:pt x="773301" y="6327030"/>
                </a:cubicBezTo>
                <a:cubicBezTo>
                  <a:pt x="775618" y="6328884"/>
                  <a:pt x="777019" y="6331463"/>
                  <a:pt x="777503" y="6334769"/>
                </a:cubicBezTo>
                <a:lnTo>
                  <a:pt x="788144" y="6333318"/>
                </a:lnTo>
                <a:cubicBezTo>
                  <a:pt x="787459" y="6329166"/>
                  <a:pt x="786209" y="6325851"/>
                  <a:pt x="784395" y="6323372"/>
                </a:cubicBezTo>
                <a:cubicBezTo>
                  <a:pt x="782581" y="6320893"/>
                  <a:pt x="779770" y="6318928"/>
                  <a:pt x="775961" y="6317477"/>
                </a:cubicBezTo>
                <a:cubicBezTo>
                  <a:pt x="772152" y="6316026"/>
                  <a:pt x="767728" y="6315300"/>
                  <a:pt x="762690" y="6315300"/>
                </a:cubicBezTo>
                <a:close/>
                <a:moveTo>
                  <a:pt x="525681" y="6301636"/>
                </a:moveTo>
                <a:cubicBezTo>
                  <a:pt x="527051" y="6306432"/>
                  <a:pt x="529147" y="6312559"/>
                  <a:pt x="531969" y="6320016"/>
                </a:cubicBezTo>
                <a:lnTo>
                  <a:pt x="541219" y="6344563"/>
                </a:lnTo>
                <a:lnTo>
                  <a:pt x="511170" y="6344563"/>
                </a:lnTo>
                <a:lnTo>
                  <a:pt x="520904" y="6318565"/>
                </a:lnTo>
                <a:cubicBezTo>
                  <a:pt x="522960" y="6312962"/>
                  <a:pt x="524552" y="6307319"/>
                  <a:pt x="525681" y="6301636"/>
                </a:cubicBezTo>
                <a:close/>
                <a:moveTo>
                  <a:pt x="1847396" y="6292325"/>
                </a:moveTo>
                <a:lnTo>
                  <a:pt x="1847396" y="6380961"/>
                </a:lnTo>
                <a:lnTo>
                  <a:pt x="1902778" y="6380961"/>
                </a:lnTo>
                <a:lnTo>
                  <a:pt x="1902778" y="6370501"/>
                </a:lnTo>
                <a:lnTo>
                  <a:pt x="1859125" y="6370501"/>
                </a:lnTo>
                <a:lnTo>
                  <a:pt x="1859125" y="6292325"/>
                </a:lnTo>
                <a:close/>
                <a:moveTo>
                  <a:pt x="1676067" y="6292325"/>
                </a:moveTo>
                <a:lnTo>
                  <a:pt x="1676067" y="6380961"/>
                </a:lnTo>
                <a:lnTo>
                  <a:pt x="1687373" y="6380961"/>
                </a:lnTo>
                <a:lnTo>
                  <a:pt x="1687373" y="6305505"/>
                </a:lnTo>
                <a:lnTo>
                  <a:pt x="1713008" y="6380961"/>
                </a:lnTo>
                <a:lnTo>
                  <a:pt x="1723589" y="6380961"/>
                </a:lnTo>
                <a:lnTo>
                  <a:pt x="1749346" y="6306775"/>
                </a:lnTo>
                <a:lnTo>
                  <a:pt x="1749346" y="6380961"/>
                </a:lnTo>
                <a:lnTo>
                  <a:pt x="1760652" y="6380961"/>
                </a:lnTo>
                <a:lnTo>
                  <a:pt x="1760652" y="6292325"/>
                </a:lnTo>
                <a:lnTo>
                  <a:pt x="1744872" y="6292325"/>
                </a:lnTo>
                <a:lnTo>
                  <a:pt x="1723650" y="6353995"/>
                </a:lnTo>
                <a:cubicBezTo>
                  <a:pt x="1721513" y="6360243"/>
                  <a:pt x="1719941" y="6364979"/>
                  <a:pt x="1718933" y="6368204"/>
                </a:cubicBezTo>
                <a:cubicBezTo>
                  <a:pt x="1718047" y="6365302"/>
                  <a:pt x="1716636" y="6360928"/>
                  <a:pt x="1714701" y="6355084"/>
                </a:cubicBezTo>
                <a:lnTo>
                  <a:pt x="1693721" y="6292325"/>
                </a:lnTo>
                <a:close/>
                <a:moveTo>
                  <a:pt x="1560739" y="6292325"/>
                </a:moveTo>
                <a:lnTo>
                  <a:pt x="1560739" y="6380961"/>
                </a:lnTo>
                <a:lnTo>
                  <a:pt x="1571622" y="6380961"/>
                </a:lnTo>
                <a:lnTo>
                  <a:pt x="1571622" y="6345833"/>
                </a:lnTo>
                <a:cubicBezTo>
                  <a:pt x="1571622" y="6340795"/>
                  <a:pt x="1572226" y="6336845"/>
                  <a:pt x="1573435" y="6333983"/>
                </a:cubicBezTo>
                <a:cubicBezTo>
                  <a:pt x="1574645" y="6331121"/>
                  <a:pt x="1576670" y="6328854"/>
                  <a:pt x="1579512" y="6327181"/>
                </a:cubicBezTo>
                <a:cubicBezTo>
                  <a:pt x="1582354" y="6325508"/>
                  <a:pt x="1585387" y="6324672"/>
                  <a:pt x="1588611" y="6324672"/>
                </a:cubicBezTo>
                <a:cubicBezTo>
                  <a:pt x="1592924" y="6324672"/>
                  <a:pt x="1596260" y="6325911"/>
                  <a:pt x="1598618" y="6328390"/>
                </a:cubicBezTo>
                <a:cubicBezTo>
                  <a:pt x="1600976" y="6330869"/>
                  <a:pt x="1602155" y="6334829"/>
                  <a:pt x="1602155" y="6340271"/>
                </a:cubicBezTo>
                <a:lnTo>
                  <a:pt x="1602155" y="6380961"/>
                </a:lnTo>
                <a:lnTo>
                  <a:pt x="1613038" y="6380961"/>
                </a:lnTo>
                <a:lnTo>
                  <a:pt x="1613038" y="6340271"/>
                </a:lnTo>
                <a:cubicBezTo>
                  <a:pt x="1613038" y="6333983"/>
                  <a:pt x="1612282" y="6329186"/>
                  <a:pt x="1610771" y="6325881"/>
                </a:cubicBezTo>
                <a:cubicBezTo>
                  <a:pt x="1609259" y="6322576"/>
                  <a:pt x="1606750" y="6319986"/>
                  <a:pt x="1603243" y="6318112"/>
                </a:cubicBezTo>
                <a:cubicBezTo>
                  <a:pt x="1599736" y="6316237"/>
                  <a:pt x="1595605" y="6315300"/>
                  <a:pt x="1590848" y="6315300"/>
                </a:cubicBezTo>
                <a:cubicBezTo>
                  <a:pt x="1583109" y="6315300"/>
                  <a:pt x="1576700" y="6318243"/>
                  <a:pt x="1571622" y="6324128"/>
                </a:cubicBezTo>
                <a:lnTo>
                  <a:pt x="1571622" y="6292325"/>
                </a:lnTo>
                <a:close/>
                <a:moveTo>
                  <a:pt x="1285542" y="6292325"/>
                </a:moveTo>
                <a:lnTo>
                  <a:pt x="1285542" y="6380961"/>
                </a:lnTo>
                <a:lnTo>
                  <a:pt x="1296848" y="6380961"/>
                </a:lnTo>
                <a:lnTo>
                  <a:pt x="1296848" y="6305505"/>
                </a:lnTo>
                <a:lnTo>
                  <a:pt x="1322484" y="6380961"/>
                </a:lnTo>
                <a:lnTo>
                  <a:pt x="1333064" y="6380961"/>
                </a:lnTo>
                <a:lnTo>
                  <a:pt x="1358821" y="6306775"/>
                </a:lnTo>
                <a:lnTo>
                  <a:pt x="1358821" y="6380961"/>
                </a:lnTo>
                <a:lnTo>
                  <a:pt x="1370127" y="6380961"/>
                </a:lnTo>
                <a:lnTo>
                  <a:pt x="1370127" y="6292325"/>
                </a:lnTo>
                <a:lnTo>
                  <a:pt x="1354347" y="6292325"/>
                </a:lnTo>
                <a:lnTo>
                  <a:pt x="1333125" y="6353995"/>
                </a:lnTo>
                <a:cubicBezTo>
                  <a:pt x="1330988" y="6360243"/>
                  <a:pt x="1329416" y="6364979"/>
                  <a:pt x="1328409" y="6368204"/>
                </a:cubicBezTo>
                <a:cubicBezTo>
                  <a:pt x="1327522" y="6365302"/>
                  <a:pt x="1326111" y="6360928"/>
                  <a:pt x="1324176" y="6355084"/>
                </a:cubicBezTo>
                <a:lnTo>
                  <a:pt x="1303196" y="6292325"/>
                </a:lnTo>
                <a:close/>
                <a:moveTo>
                  <a:pt x="808324" y="6292325"/>
                </a:moveTo>
                <a:lnTo>
                  <a:pt x="808324" y="6304840"/>
                </a:lnTo>
                <a:lnTo>
                  <a:pt x="819207" y="6304840"/>
                </a:lnTo>
                <a:lnTo>
                  <a:pt x="819207" y="6292325"/>
                </a:lnTo>
                <a:close/>
                <a:moveTo>
                  <a:pt x="608178" y="6292325"/>
                </a:moveTo>
                <a:lnTo>
                  <a:pt x="608178" y="6380961"/>
                </a:lnTo>
                <a:lnTo>
                  <a:pt x="618275" y="6380961"/>
                </a:lnTo>
                <a:lnTo>
                  <a:pt x="618275" y="6372920"/>
                </a:lnTo>
                <a:cubicBezTo>
                  <a:pt x="622588" y="6379248"/>
                  <a:pt x="628533" y="6382412"/>
                  <a:pt x="636111" y="6382412"/>
                </a:cubicBezTo>
                <a:cubicBezTo>
                  <a:pt x="643729" y="6382412"/>
                  <a:pt x="650259" y="6379409"/>
                  <a:pt x="655701" y="6373404"/>
                </a:cubicBezTo>
                <a:cubicBezTo>
                  <a:pt x="661142" y="6367398"/>
                  <a:pt x="663863" y="6358893"/>
                  <a:pt x="663863" y="6347889"/>
                </a:cubicBezTo>
                <a:cubicBezTo>
                  <a:pt x="663863" y="6343253"/>
                  <a:pt x="663218" y="6338900"/>
                  <a:pt x="661928" y="6334829"/>
                </a:cubicBezTo>
                <a:cubicBezTo>
                  <a:pt x="660638" y="6330758"/>
                  <a:pt x="658855" y="6327282"/>
                  <a:pt x="656577" y="6324400"/>
                </a:cubicBezTo>
                <a:cubicBezTo>
                  <a:pt x="654300" y="6321518"/>
                  <a:pt x="651398" y="6319281"/>
                  <a:pt x="647871" y="6317688"/>
                </a:cubicBezTo>
                <a:cubicBezTo>
                  <a:pt x="644344" y="6316096"/>
                  <a:pt x="640606" y="6315300"/>
                  <a:pt x="636655" y="6315300"/>
                </a:cubicBezTo>
                <a:cubicBezTo>
                  <a:pt x="629521" y="6315300"/>
                  <a:pt x="623656" y="6318182"/>
                  <a:pt x="619061" y="6323946"/>
                </a:cubicBezTo>
                <a:lnTo>
                  <a:pt x="619061" y="6292325"/>
                </a:lnTo>
                <a:close/>
                <a:moveTo>
                  <a:pt x="519635" y="6292325"/>
                </a:moveTo>
                <a:lnTo>
                  <a:pt x="485595" y="6380961"/>
                </a:lnTo>
                <a:lnTo>
                  <a:pt x="498050" y="6380961"/>
                </a:lnTo>
                <a:lnTo>
                  <a:pt x="507784" y="6354116"/>
                </a:lnTo>
                <a:lnTo>
                  <a:pt x="544847" y="6354116"/>
                </a:lnTo>
                <a:lnTo>
                  <a:pt x="555186" y="6380961"/>
                </a:lnTo>
                <a:lnTo>
                  <a:pt x="568548" y="6380961"/>
                </a:lnTo>
                <a:lnTo>
                  <a:pt x="532271" y="6292325"/>
                </a:lnTo>
                <a:close/>
                <a:moveTo>
                  <a:pt x="1228689" y="6290813"/>
                </a:moveTo>
                <a:cubicBezTo>
                  <a:pt x="1223933" y="6290813"/>
                  <a:pt x="1220235" y="6291690"/>
                  <a:pt x="1217594" y="6293443"/>
                </a:cubicBezTo>
                <a:cubicBezTo>
                  <a:pt x="1214954" y="6295197"/>
                  <a:pt x="1213110" y="6297484"/>
                  <a:pt x="1212062" y="6300306"/>
                </a:cubicBezTo>
                <a:cubicBezTo>
                  <a:pt x="1211296" y="6302402"/>
                  <a:pt x="1210914" y="6305606"/>
                  <a:pt x="1210914" y="6309919"/>
                </a:cubicBezTo>
                <a:lnTo>
                  <a:pt x="1210914" y="6316751"/>
                </a:lnTo>
                <a:lnTo>
                  <a:pt x="1201300" y="6316751"/>
                </a:lnTo>
                <a:lnTo>
                  <a:pt x="1201300" y="6325216"/>
                </a:lnTo>
                <a:lnTo>
                  <a:pt x="1210914" y="6325216"/>
                </a:lnTo>
                <a:lnTo>
                  <a:pt x="1210914" y="6380961"/>
                </a:lnTo>
                <a:lnTo>
                  <a:pt x="1221736" y="6380961"/>
                </a:lnTo>
                <a:lnTo>
                  <a:pt x="1221736" y="6325216"/>
                </a:lnTo>
                <a:lnTo>
                  <a:pt x="1234252" y="6325216"/>
                </a:lnTo>
                <a:lnTo>
                  <a:pt x="1234252" y="6316751"/>
                </a:lnTo>
                <a:lnTo>
                  <a:pt x="1221736" y="6316751"/>
                </a:lnTo>
                <a:lnTo>
                  <a:pt x="1221736" y="6310826"/>
                </a:lnTo>
                <a:cubicBezTo>
                  <a:pt x="1221736" y="6306956"/>
                  <a:pt x="1222421" y="6304316"/>
                  <a:pt x="1223792" y="6302906"/>
                </a:cubicBezTo>
                <a:cubicBezTo>
                  <a:pt x="1225162" y="6301495"/>
                  <a:pt x="1227500" y="6300789"/>
                  <a:pt x="1230805" y="6300789"/>
                </a:cubicBezTo>
                <a:cubicBezTo>
                  <a:pt x="1232820" y="6300789"/>
                  <a:pt x="1234957" y="6300991"/>
                  <a:pt x="1237214" y="6301394"/>
                </a:cubicBezTo>
                <a:lnTo>
                  <a:pt x="1238847" y="6291902"/>
                </a:lnTo>
                <a:cubicBezTo>
                  <a:pt x="1235138" y="6291176"/>
                  <a:pt x="1231753" y="6290813"/>
                  <a:pt x="1228689" y="6290813"/>
                </a:cubicBezTo>
                <a:close/>
                <a:moveTo>
                  <a:pt x="7175501" y="1"/>
                </a:moveTo>
                <a:lnTo>
                  <a:pt x="12191999" y="1"/>
                </a:lnTo>
                <a:lnTo>
                  <a:pt x="12191999" y="6858001"/>
                </a:lnTo>
                <a:lnTo>
                  <a:pt x="1" y="6858001"/>
                </a:lnTo>
                <a:lnTo>
                  <a:pt x="1" y="5752619"/>
                </a:lnTo>
                <a:lnTo>
                  <a:pt x="7175501" y="5752619"/>
                </a:lnTo>
                <a:close/>
                <a:moveTo>
                  <a:pt x="0" y="0"/>
                </a:moveTo>
                <a:lnTo>
                  <a:pt x="7175501" y="0"/>
                </a:lnTo>
                <a:lnTo>
                  <a:pt x="7175501" y="1"/>
                </a:lnTo>
                <a:lnTo>
                  <a:pt x="1" y="1"/>
                </a:lnTo>
                <a:lnTo>
                  <a:pt x="1" y="5752619"/>
                </a:lnTo>
                <a:lnTo>
                  <a:pt x="0" y="5752619"/>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t>Click on picture icon to insert picture. Reset layout.</a:t>
            </a:r>
          </a:p>
        </p:txBody>
      </p:sp>
      <p:sp>
        <p:nvSpPr>
          <p:cNvPr id="12"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1862"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609725"/>
            <a:ext cx="6485763" cy="1600200"/>
          </a:xfrm>
        </p:spPr>
        <p:txBody>
          <a:bodyPr vert="horz" anchor="b" anchorCtr="0"/>
          <a:lstStyle>
            <a:lvl1pPr>
              <a:lnSpc>
                <a:spcPct val="90000"/>
              </a:lnSpc>
              <a:defRPr lang="en-US" sz="4800" b="1"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405820"/>
            <a:ext cx="6447769"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429126"/>
            <a:ext cx="64484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1" name="Graphic 12">
            <a:extLst>
              <a:ext uri="{FF2B5EF4-FFF2-40B4-BE49-F238E27FC236}">
                <a16:creationId xmlns:a16="http://schemas.microsoft.com/office/drawing/2014/main" id="{CB3E854A-C626-6940-8EB7-1215314D076F}"/>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pic>
        <p:nvPicPr>
          <p:cNvPr id="29" name="Picture 28"/>
          <p:cNvPicPr>
            <a:picLocks noChangeAspect="1"/>
          </p:cNvPicPr>
          <p:nvPr userDrawn="1"/>
        </p:nvPicPr>
        <p:blipFill>
          <a:blip r:embed="rId8"/>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35981489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Title slide 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2886"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pic>
        <p:nvPicPr>
          <p:cNvPr id="12" name="Graphic 11">
            <a:extLst>
              <a:ext uri="{FF2B5EF4-FFF2-40B4-BE49-F238E27FC236}">
                <a16:creationId xmlns:a16="http://schemas.microsoft.com/office/drawing/2014/main" id="{4BDA5969-2C42-8648-93E3-BF7B87CBB66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EB52CC60-D837-D647-A567-2B63058DBF94}"/>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Rectangle 13">
            <a:extLst>
              <a:ext uri="{FF2B5EF4-FFF2-40B4-BE49-F238E27FC236}">
                <a16:creationId xmlns:a16="http://schemas.microsoft.com/office/drawing/2014/main" id="{8A000828-AFAC-3B45-BED9-82169A449934}"/>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pic>
        <p:nvPicPr>
          <p:cNvPr id="9" name="Picture 8"/>
          <p:cNvPicPr>
            <a:picLocks noChangeAspect="1"/>
          </p:cNvPicPr>
          <p:nvPr userDrawn="1"/>
        </p:nvPicPr>
        <p:blipFill>
          <a:blip r:embed="rId8"/>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40610537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B: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3910"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pic>
        <p:nvPicPr>
          <p:cNvPr id="10" name="Graphic 9">
            <a:extLst>
              <a:ext uri="{FF2B5EF4-FFF2-40B4-BE49-F238E27FC236}">
                <a16:creationId xmlns:a16="http://schemas.microsoft.com/office/drawing/2014/main" id="{DEE86180-B41F-7848-B765-50E102B103F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21CF6247-A2E8-674A-8D8D-44D4EAEBC5F3}"/>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57A2FE8B-9C7D-A345-BB2B-099F6C5E5640}"/>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D5790EA8-AA62-F64A-8A53-EECC7CCE7712}"/>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9" name="Picture 8"/>
          <p:cNvPicPr>
            <a:picLocks noChangeAspect="1"/>
          </p:cNvPicPr>
          <p:nvPr userDrawn="1"/>
        </p:nvPicPr>
        <p:blipFill>
          <a:blip r:embed="rId8"/>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3940892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le slide B: gradien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4934"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none" baseline="0" dirty="0">
                <a:solidFill>
                  <a:schemeClr val="bg1"/>
                </a:solidFill>
                <a:latin typeface="+mn-lt"/>
                <a:ea typeface="+mj-ea"/>
                <a:cs typeface="Arial Narrow"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pic>
        <p:nvPicPr>
          <p:cNvPr id="11" name="Graphic 10">
            <a:extLst>
              <a:ext uri="{FF2B5EF4-FFF2-40B4-BE49-F238E27FC236}">
                <a16:creationId xmlns:a16="http://schemas.microsoft.com/office/drawing/2014/main" id="{FDA1005D-C174-6644-AA58-EB820552A19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36A2096B-1D09-3D42-BA78-B882F20572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2" name="Text Placeholder 3">
            <a:extLst>
              <a:ext uri="{FF2B5EF4-FFF2-40B4-BE49-F238E27FC236}">
                <a16:creationId xmlns:a16="http://schemas.microsoft.com/office/drawing/2014/main" id="{376AD702-0276-0141-A183-937FB3505BA2}"/>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F0B5321B-5321-A64E-90E9-3AC4B69C0AD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58" name="Picture 57"/>
          <p:cNvPicPr>
            <a:picLocks noChangeAspect="1"/>
          </p:cNvPicPr>
          <p:nvPr userDrawn="1"/>
        </p:nvPicPr>
        <p:blipFill>
          <a:blip r:embed="rId9"/>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21245250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Title slide C">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5958"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8843" y="2347270"/>
            <a:ext cx="9433657" cy="1519880"/>
          </a:xfrm>
        </p:spPr>
        <p:txBody>
          <a:bodyPr vert="horz"/>
          <a:lstStyle>
            <a:lvl1pPr>
              <a:lnSpc>
                <a:spcPct val="80000"/>
              </a:lnSpc>
              <a:defRPr sz="12000" b="1" i="0" cap="none" baseline="0">
                <a:solidFill>
                  <a:schemeClr val="tx2"/>
                </a:solidFill>
                <a:latin typeface="Arial" panose="020B0604020202020204" pitchFamily="34" charset="0"/>
                <a:cs typeface="Arial" panose="020B0604020202020204" pitchFamily="34" charset="0"/>
              </a:defRPr>
            </a:lvl1pPr>
          </a:lstStyle>
          <a:p>
            <a:r>
              <a:rPr lang="en-US" dirty="0"/>
              <a:t>Heading 1</a:t>
            </a:r>
          </a:p>
        </p:txBody>
      </p:sp>
      <p:sp>
        <p:nvSpPr>
          <p:cNvPr id="3" name="Subtitle 2"/>
          <p:cNvSpPr>
            <a:spLocks noGrp="1"/>
          </p:cNvSpPr>
          <p:nvPr>
            <p:ph type="subTitle" idx="1" hasCustomPrompt="1"/>
          </p:nvPr>
        </p:nvSpPr>
        <p:spPr>
          <a:xfrm>
            <a:off x="465995" y="1784598"/>
            <a:ext cx="9313005" cy="381732"/>
          </a:xfrm>
        </p:spPr>
        <p:txBody>
          <a:bodyPr anchor="b"/>
          <a:lstStyle>
            <a:lvl1pPr marL="0" indent="0" algn="l">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83B2B48-1865-EF4B-9973-D5EE72C1B4A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CB3E854A-C626-6940-8EB7-1215314D076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7DCD9D50-BDCD-8D45-9767-5C243626118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2F37011C-C36F-8D4D-96C4-15011C56AD67}"/>
              </a:ext>
            </a:extLst>
          </p:cNvPr>
          <p:cNvSpPr/>
          <p:nvPr/>
        </p:nvSpPr>
        <p:spPr>
          <a:xfrm>
            <a:off x="485775" y="6257135"/>
            <a:ext cx="1785745" cy="153888"/>
          </a:xfrm>
          <a:prstGeom prst="rect">
            <a:avLst/>
          </a:prstGeom>
        </p:spPr>
        <p:txBody>
          <a:bodyPr wrap="none" lIns="0" tIns="0" rIns="0" bIns="0">
            <a:spAutoFit/>
          </a:bodyPr>
          <a:lstStyle/>
          <a:p>
            <a:r>
              <a:rPr lang="en-US" sz="1000" dirty="0">
                <a:effectLst/>
                <a:latin typeface="Arial" panose="020B0604020202020204" pitchFamily="34" charset="0"/>
              </a:rPr>
              <a:t>A business of Marsh McLennan</a:t>
            </a:r>
            <a:endParaRPr lang="en-US" sz="1000" dirty="0"/>
          </a:p>
        </p:txBody>
      </p:sp>
      <p:pic>
        <p:nvPicPr>
          <p:cNvPr id="10" name="Picture 9"/>
          <p:cNvPicPr>
            <a:picLocks noChangeAspect="1"/>
          </p:cNvPicPr>
          <p:nvPr userDrawn="1"/>
        </p:nvPicPr>
        <p:blipFill>
          <a:blip r:embed="rId8"/>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2694259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C: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6982"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2443E10E-D359-3B49-9FDB-877AADFF144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D426043B-0359-FC46-BCF1-DAFF274E758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1" name="Text Placeholder 3">
            <a:extLst>
              <a:ext uri="{FF2B5EF4-FFF2-40B4-BE49-F238E27FC236}">
                <a16:creationId xmlns:a16="http://schemas.microsoft.com/office/drawing/2014/main" id="{07BC8A92-AD16-9240-917F-017431DBB319}"/>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2" name="Rectangle 11">
            <a:extLst>
              <a:ext uri="{FF2B5EF4-FFF2-40B4-BE49-F238E27FC236}">
                <a16:creationId xmlns:a16="http://schemas.microsoft.com/office/drawing/2014/main" id="{F751746A-3C5A-ED4C-8A74-566F52CC4087}"/>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9" name="Picture 8"/>
          <p:cNvPicPr>
            <a:picLocks noChangeAspect="1"/>
          </p:cNvPicPr>
          <p:nvPr userDrawn="1"/>
        </p:nvPicPr>
        <p:blipFill>
          <a:blip r:embed="rId8"/>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35260556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C: gradien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8006"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09829" y="2350190"/>
            <a:ext cx="9429496" cy="1516960"/>
          </a:xfrm>
        </p:spPr>
        <p:txBody>
          <a:bodyPr vert="horz" lIns="0" tIns="0" rIns="0" bIns="0" rtlCol="0" anchor="t">
            <a:noAutofit/>
          </a:bodyPr>
          <a:lstStyle>
            <a:lvl1pPr>
              <a:defRPr lang="en-US" sz="12000" i="0" cap="none" baseline="0" dirty="0">
                <a:solidFill>
                  <a:schemeClr val="bg1"/>
                </a:solidFill>
                <a:latin typeface="Arial" panose="020B0604020202020204" pitchFamily="34" charset="0"/>
                <a:cs typeface="Arial" panose="020B0604020202020204" pitchFamily="34" charset="0"/>
              </a:defRPr>
            </a:lvl1pPr>
          </a:lstStyle>
          <a:p>
            <a:pPr lvl="0"/>
            <a:r>
              <a:rPr lang="en-US" dirty="0"/>
              <a:t>Heading 1</a:t>
            </a:r>
          </a:p>
        </p:txBody>
      </p:sp>
      <p:sp>
        <p:nvSpPr>
          <p:cNvPr id="3" name="Subtitle 2"/>
          <p:cNvSpPr>
            <a:spLocks noGrp="1"/>
          </p:cNvSpPr>
          <p:nvPr>
            <p:ph type="subTitle" idx="1" hasCustomPrompt="1"/>
          </p:nvPr>
        </p:nvSpPr>
        <p:spPr>
          <a:xfrm>
            <a:off x="465201" y="1783080"/>
            <a:ext cx="9310624" cy="384048"/>
          </a:xfrm>
        </p:spPr>
        <p:txBody>
          <a:bodyPr anchor="b"/>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 2</a:t>
            </a:r>
          </a:p>
        </p:txBody>
      </p:sp>
      <p:sp>
        <p:nvSpPr>
          <p:cNvPr id="8" name="Picture Placeholder 5">
            <a:extLst>
              <a:ext uri="{FF2B5EF4-FFF2-40B4-BE49-F238E27FC236}">
                <a16:creationId xmlns:a16="http://schemas.microsoft.com/office/drawing/2014/main" id="{F55BF0EB-E95B-664F-A15D-0229B8770981}"/>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pic>
        <p:nvPicPr>
          <p:cNvPr id="13" name="Graphic 12">
            <a:extLst>
              <a:ext uri="{FF2B5EF4-FFF2-40B4-BE49-F238E27FC236}">
                <a16:creationId xmlns:a16="http://schemas.microsoft.com/office/drawing/2014/main" id="{1BA474F9-B22C-C040-A8F5-54032CC0E97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6803" y="341762"/>
            <a:ext cx="1623974" cy="338328"/>
          </a:xfrm>
          <a:prstGeom prst="rect">
            <a:avLst/>
          </a:prstGeom>
        </p:spPr>
      </p:pic>
      <p:sp>
        <p:nvSpPr>
          <p:cNvPr id="14" name="Text Placeholder 3">
            <a:extLst>
              <a:ext uri="{FF2B5EF4-FFF2-40B4-BE49-F238E27FC236}">
                <a16:creationId xmlns:a16="http://schemas.microsoft.com/office/drawing/2014/main" id="{BE2A3662-8B11-554F-91F3-6F854BB72FA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147B2DAB-CB78-D146-B818-52855D95EA0D}"/>
              </a:ext>
            </a:extLst>
          </p:cNvPr>
          <p:cNvSpPr/>
          <p:nvPr/>
        </p:nvSpPr>
        <p:spPr>
          <a:xfrm>
            <a:off x="485775" y="6257135"/>
            <a:ext cx="1785745"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A business of Marsh McLennan</a:t>
            </a:r>
            <a:endParaRPr lang="en-US" sz="1000" dirty="0">
              <a:solidFill>
                <a:schemeClr val="bg1"/>
              </a:solidFill>
            </a:endParaRPr>
          </a:p>
        </p:txBody>
      </p:sp>
      <p:pic>
        <p:nvPicPr>
          <p:cNvPr id="9" name="Picture 8"/>
          <p:cNvPicPr>
            <a:picLocks noChangeAspect="1"/>
          </p:cNvPicPr>
          <p:nvPr userDrawn="1"/>
        </p:nvPicPr>
        <p:blipFill>
          <a:blip r:embed="rId9"/>
          <a:stretch>
            <a:fillRect/>
          </a:stretch>
        </p:blipFill>
        <p:spPr>
          <a:xfrm>
            <a:off x="486803" y="1174876"/>
            <a:ext cx="3548512" cy="438912"/>
          </a:xfrm>
          <a:prstGeom prst="rect">
            <a:avLst/>
          </a:prstGeom>
        </p:spPr>
      </p:pic>
    </p:spTree>
    <p:extLst>
      <p:ext uri="{BB962C8B-B14F-4D97-AF65-F5344CB8AC3E}">
        <p14:creationId xmlns:p14="http://schemas.microsoft.com/office/powerpoint/2010/main" val="2656207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2"/>
            </p:custDataLst>
            <p:extLst>
              <p:ext uri="{D42A27DB-BD31-4B8C-83A1-F6EECF244321}">
                <p14:modId xmlns:p14="http://schemas.microsoft.com/office/powerpoint/2010/main" val="1464383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543"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210301" y="6388100"/>
            <a:ext cx="4546600" cy="247650"/>
          </a:xfrm>
        </p:spPr>
        <p:txBody>
          <a:bodyPr anchor="b"/>
          <a:lstStyle>
            <a:lvl1pPr marL="0" indent="0" algn="r">
              <a:spcBef>
                <a:spcPts val="0"/>
              </a:spcBef>
              <a:spcAft>
                <a:spcPts val="0"/>
              </a:spcAft>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footnote</a:t>
            </a:r>
          </a:p>
        </p:txBody>
      </p:sp>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dirty="0"/>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subtitle</a:t>
            </a:r>
          </a:p>
        </p:txBody>
      </p:sp>
    </p:spTree>
    <p:extLst>
      <p:ext uri="{BB962C8B-B14F-4D97-AF65-F5344CB8AC3E}">
        <p14:creationId xmlns:p14="http://schemas.microsoft.com/office/powerpoint/2010/main" val="19828572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OVERS JOINT BUSINES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9030"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1582341"/>
            <a:ext cx="10345781"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Covers for a</a:t>
            </a:r>
          </a:p>
          <a:p>
            <a:pPr algn="l"/>
            <a:r>
              <a:rPr lang="en-US" sz="12000" b="1" i="0" dirty="0">
                <a:solidFill>
                  <a:schemeClr val="bg1"/>
                </a:solidFill>
                <a:latin typeface="Arial" panose="020B0604020202020204" pitchFamily="34" charset="0"/>
                <a:cs typeface="Arial" panose="020B0604020202020204" pitchFamily="34" charset="0"/>
              </a:rPr>
              <a:t>joint business</a:t>
            </a:r>
          </a:p>
        </p:txBody>
      </p:sp>
    </p:spTree>
    <p:extLst>
      <p:ext uri="{BB962C8B-B14F-4D97-AF65-F5344CB8AC3E}">
        <p14:creationId xmlns:p14="http://schemas.microsoft.com/office/powerpoint/2010/main" val="236029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A: stripe/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0054"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none" baseline="0">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Picture Placeholder 5">
            <a:extLst>
              <a:ext uri="{FF2B5EF4-FFF2-40B4-BE49-F238E27FC236}">
                <a16:creationId xmlns:a16="http://schemas.microsoft.com/office/drawing/2014/main" id="{6AA4DE2D-F68B-BB43-AF2C-40B2A7B333AD}"/>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baseline="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4D8D969B-1ECE-2C44-8889-FF09503BD87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2" name="Picture Placeholder 5">
            <a:extLst>
              <a:ext uri="{FF2B5EF4-FFF2-40B4-BE49-F238E27FC236}">
                <a16:creationId xmlns:a16="http://schemas.microsoft.com/office/drawing/2014/main" id="{080A16FD-0635-534B-8EF0-AC82A24FE50A}"/>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3" name="Text Placeholder 3">
            <a:extLst>
              <a:ext uri="{FF2B5EF4-FFF2-40B4-BE49-F238E27FC236}">
                <a16:creationId xmlns:a16="http://schemas.microsoft.com/office/drawing/2014/main" id="{7731C4F9-CCD2-1349-A6C5-1F63598D3F2C}"/>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779E8AEE-4750-3448-90BB-1CA12B7B33ED}"/>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tx1"/>
                </a:solidFill>
                <a:effectLst/>
                <a:latin typeface="Arial" panose="020B0604020202020204" pitchFamily="34" charset="0"/>
              </a:rPr>
              <a:t>Businesses of Marsh McLennan</a:t>
            </a:r>
            <a:endParaRPr lang="en-US" sz="1000" dirty="0">
              <a:solidFill>
                <a:schemeClr val="tx1"/>
              </a:solidFill>
            </a:endParaRPr>
          </a:p>
        </p:txBody>
      </p:sp>
    </p:spTree>
    <p:extLst>
      <p:ext uri="{BB962C8B-B14F-4D97-AF65-F5344CB8AC3E}">
        <p14:creationId xmlns:p14="http://schemas.microsoft.com/office/powerpoint/2010/main" val="16640712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A: blue - stripe/logo">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1078"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none" baseline="0">
                <a:solidFill>
                  <a:schemeClr val="bg1"/>
                </a:solidFill>
                <a:latin typeface="Arial" panose="020B0604020202020204" pitchFamily="34" charset="0"/>
                <a:cs typeface="Arial" panose="020B0604020202020204" pitchFamily="34" charset="0"/>
              </a:defRPr>
            </a:lvl1pPr>
          </a:lstStyle>
          <a:p>
            <a:r>
              <a:rPr lang="en-US" dirty="0"/>
              <a:t>This is a placeholder </a:t>
            </a:r>
            <a:br>
              <a:rPr lang="en-US" dirty="0"/>
            </a:br>
            <a:r>
              <a:rPr lang="en-US" dirty="0"/>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a:p>
            <a:endParaRPr lang="en-US" dirty="0"/>
          </a:p>
        </p:txBody>
      </p:sp>
      <p:sp>
        <p:nvSpPr>
          <p:cNvPr id="10" name="Picture Placeholder 5">
            <a:extLst>
              <a:ext uri="{FF2B5EF4-FFF2-40B4-BE49-F238E27FC236}">
                <a16:creationId xmlns:a16="http://schemas.microsoft.com/office/drawing/2014/main" id="{CD55AD5D-7D50-4F42-A265-20F46833B070}"/>
              </a:ext>
            </a:extLst>
          </p:cNvPr>
          <p:cNvSpPr>
            <a:spLocks noGrp="1" noChangeAspect="1"/>
          </p:cNvSpPr>
          <p:nvPr>
            <p:ph type="pic" sz="quarter" idx="12" hasCustomPrompt="1"/>
          </p:nvPr>
        </p:nvSpPr>
        <p:spPr>
          <a:xfrm>
            <a:off x="2202227" y="341143"/>
            <a:ext cx="2863215" cy="342900"/>
          </a:xfrm>
          <a:noFill/>
        </p:spPr>
        <p:txBody>
          <a:bodyPr anchor="t" anchorCtr="0"/>
          <a:lstStyle>
            <a:lvl1pPr algn="l">
              <a:spcBef>
                <a:spcPts val="0"/>
              </a:spcBef>
              <a:spcAft>
                <a:spcPts val="0"/>
              </a:spcAft>
              <a:defRPr sz="1000">
                <a:solidFill>
                  <a:srgbClr val="FF0000"/>
                </a:solidFill>
              </a:defRPr>
            </a:lvl1pPr>
          </a:lstStyle>
          <a:p>
            <a:r>
              <a:rPr lang="en-US" dirty="0"/>
              <a:t>Placeholder for collaborator (MMC business) logo. </a:t>
            </a:r>
            <a:br>
              <a:rPr lang="en-US" dirty="0"/>
            </a:br>
            <a:r>
              <a:rPr lang="en-US" dirty="0"/>
              <a:t>Delete box if not used.</a:t>
            </a:r>
          </a:p>
        </p:txBody>
      </p:sp>
      <p:pic>
        <p:nvPicPr>
          <p:cNvPr id="11" name="Graphic 10">
            <a:extLst>
              <a:ext uri="{FF2B5EF4-FFF2-40B4-BE49-F238E27FC236}">
                <a16:creationId xmlns:a16="http://schemas.microsoft.com/office/drawing/2014/main" id="{8592E6A1-8C6D-B446-81B7-94340E3547D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6803" y="341762"/>
            <a:ext cx="1623974" cy="338328"/>
          </a:xfrm>
          <a:prstGeom prst="rect">
            <a:avLst/>
          </a:prstGeom>
        </p:spPr>
      </p:pic>
      <p:sp>
        <p:nvSpPr>
          <p:cNvPr id="13" name="Picture Placeholder 5">
            <a:extLst>
              <a:ext uri="{FF2B5EF4-FFF2-40B4-BE49-F238E27FC236}">
                <a16:creationId xmlns:a16="http://schemas.microsoft.com/office/drawing/2014/main" id="{047A2875-C8A1-A446-8F58-D4B2DE1E532B}"/>
              </a:ext>
            </a:extLst>
          </p:cNvPr>
          <p:cNvSpPr>
            <a:spLocks noGrp="1" noChangeAspect="1"/>
          </p:cNvSpPr>
          <p:nvPr>
            <p:ph type="pic" sz="quarter" idx="11" hasCustomPrompt="1"/>
          </p:nvPr>
        </p:nvSpPr>
        <p:spPr>
          <a:xfrm>
            <a:off x="8133618" y="361951"/>
            <a:ext cx="3575782" cy="495300"/>
          </a:xfrm>
          <a:noFill/>
        </p:spPr>
        <p:txBody>
          <a:bodyPr anchor="t" anchorCtr="0"/>
          <a:lstStyle>
            <a:lvl1pPr marL="0" marR="0" indent="0" algn="r" defTabSz="457200" rtl="0" eaLnBrk="1" fontAlgn="auto" latinLnBrk="0" hangingPunct="1">
              <a:lnSpc>
                <a:spcPct val="100000"/>
              </a:lnSpc>
              <a:spcBef>
                <a:spcPts val="0"/>
              </a:spcBef>
              <a:spcAft>
                <a:spcPts val="0"/>
              </a:spcAft>
              <a:buClrTx/>
              <a:buSzTx/>
              <a:buFont typeface="Arial"/>
              <a:buNone/>
              <a:tabLst/>
              <a:defRPr sz="1000">
                <a:solidFill>
                  <a:srgbClr val="FF0000"/>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dirty="0"/>
              <a:t>Placeholder for a third party or a client logo. Click icon to add logo. Use “Crop” feature on “Format” tab to resize or reposition logo once added. Give the logo equal visual weight as Marsh’s. Delete box if not used.</a:t>
            </a:r>
          </a:p>
        </p:txBody>
      </p:sp>
      <p:sp>
        <p:nvSpPr>
          <p:cNvPr id="14" name="Text Placeholder 3">
            <a:extLst>
              <a:ext uri="{FF2B5EF4-FFF2-40B4-BE49-F238E27FC236}">
                <a16:creationId xmlns:a16="http://schemas.microsoft.com/office/drawing/2014/main" id="{2E6207F1-15CB-6546-A549-DF244E46D6F3}"/>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a:effectLst/>
                <a:latin typeface="Arial" panose="020B0604020202020204" pitchFamily="34" charset="0"/>
              </a:rPr>
              <a:t>Client name (optional)</a:t>
            </a:r>
            <a:br>
              <a:rPr lang="en-US" dirty="0">
                <a:effectLst/>
                <a:latin typeface="Arial" panose="020B0604020202020204" pitchFamily="34" charset="0"/>
              </a:rPr>
            </a:br>
            <a:r>
              <a:rPr lang="en-US" dirty="0">
                <a:effectLst/>
                <a:latin typeface="Arial" panose="020B0604020202020204" pitchFamily="34" charset="0"/>
              </a:rPr>
              <a:t>Month 00, 20XX</a:t>
            </a:r>
            <a:br>
              <a:rPr lang="en-US" dirty="0">
                <a:effectLst/>
                <a:latin typeface="Arial" panose="020B0604020202020204" pitchFamily="34" charset="0"/>
              </a:rPr>
            </a:br>
            <a:r>
              <a:rPr lang="en-US" dirty="0">
                <a:effectLst/>
                <a:latin typeface="Arial" panose="020B0604020202020204" pitchFamily="34" charset="0"/>
              </a:rPr>
              <a:t>Presenter1, Job Title, location  |  Presenter2, Job Title, location</a:t>
            </a:r>
            <a:br>
              <a:rPr lang="en-US" dirty="0">
                <a:effectLst/>
                <a:latin typeface="Arial" panose="020B0604020202020204" pitchFamily="34" charset="0"/>
              </a:rPr>
            </a:br>
            <a:r>
              <a:rPr lang="en-US" dirty="0">
                <a:effectLst/>
                <a:latin typeface="Arial" panose="020B0604020202020204" pitchFamily="34" charset="0"/>
              </a:rPr>
              <a:t/>
            </a:r>
            <a:br>
              <a:rPr lang="en-US" dirty="0">
                <a:effectLst/>
                <a:latin typeface="Arial" panose="020B0604020202020204" pitchFamily="34" charset="0"/>
              </a:rPr>
            </a:br>
            <a:r>
              <a:rPr lang="en-US" dirty="0">
                <a:effectLst/>
                <a:latin typeface="Arial" panose="020B0604020202020204" pitchFamily="34" charset="0"/>
              </a:rPr>
              <a:t>Tagline (optional)</a:t>
            </a:r>
          </a:p>
        </p:txBody>
      </p:sp>
      <p:sp>
        <p:nvSpPr>
          <p:cNvPr id="15" name="Rectangle 14">
            <a:extLst>
              <a:ext uri="{FF2B5EF4-FFF2-40B4-BE49-F238E27FC236}">
                <a16:creationId xmlns:a16="http://schemas.microsoft.com/office/drawing/2014/main" id="{35F05B11-D474-A04D-8E61-5AEFD7224969}"/>
              </a:ext>
            </a:extLst>
          </p:cNvPr>
          <p:cNvSpPr/>
          <p:nvPr/>
        </p:nvSpPr>
        <p:spPr>
          <a:xfrm>
            <a:off x="485775" y="6257135"/>
            <a:ext cx="1814599" cy="153888"/>
          </a:xfrm>
          <a:prstGeom prst="rect">
            <a:avLst/>
          </a:prstGeom>
        </p:spPr>
        <p:txBody>
          <a:bodyPr wrap="none" lIns="0" tIns="0" rIns="0" bIns="0">
            <a:spAutoFit/>
          </a:bodyPr>
          <a:lstStyle/>
          <a:p>
            <a:r>
              <a:rPr lang="en-US" sz="1000" dirty="0">
                <a:solidFill>
                  <a:schemeClr val="bg1"/>
                </a:solidFill>
                <a:effectLst/>
                <a:latin typeface="Arial" panose="020B0604020202020204" pitchFamily="34" charset="0"/>
              </a:rPr>
              <a:t>Businesses of Marsh McLennan</a:t>
            </a:r>
            <a:endParaRPr lang="en-US" sz="1000" dirty="0">
              <a:solidFill>
                <a:schemeClr val="bg1"/>
              </a:solidFill>
            </a:endParaRPr>
          </a:p>
        </p:txBody>
      </p:sp>
    </p:spTree>
    <p:extLst>
      <p:ext uri="{BB962C8B-B14F-4D97-AF65-F5344CB8AC3E}">
        <p14:creationId xmlns:p14="http://schemas.microsoft.com/office/powerpoint/2010/main" val="25203026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AGENDA + CONTENT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2102"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1582341"/>
            <a:ext cx="7824258" cy="369331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Agendas +</a:t>
            </a:r>
          </a:p>
          <a:p>
            <a:pPr algn="l"/>
            <a:r>
              <a:rPr lang="en-US" sz="12000" b="1" i="0" dirty="0">
                <a:solidFill>
                  <a:schemeClr val="bg1"/>
                </a:solidFill>
                <a:latin typeface="Arial" panose="020B0604020202020204" pitchFamily="34" charset="0"/>
                <a:cs typeface="Arial" panose="020B0604020202020204" pitchFamily="34" charset="0"/>
              </a:rPr>
              <a:t>Contents</a:t>
            </a:r>
          </a:p>
        </p:txBody>
      </p:sp>
    </p:spTree>
    <p:extLst>
      <p:ext uri="{BB962C8B-B14F-4D97-AF65-F5344CB8AC3E}">
        <p14:creationId xmlns:p14="http://schemas.microsoft.com/office/powerpoint/2010/main" val="1465664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3126"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lvl1pPr>
            <a:lvl2pPr marL="461963" indent="-230188">
              <a:buFont typeface="Arial" panose="020B0604020202020204" pitchFamily="34" charset="0"/>
              <a:buChar char="•"/>
              <a:defRPr baseline="0"/>
            </a:lvl2pPr>
            <a:lvl3pPr marL="685800" indent="-228600">
              <a:defRPr baseline="0"/>
            </a:lvl3pPr>
            <a:lvl4pPr marL="914400" indent="-228600">
              <a:defRPr baseline="0"/>
            </a:lvl4pPr>
            <a:lvl5pPr marL="1143000" indent="-228600">
              <a:defRPr baseline="0"/>
            </a:lvl5pPr>
            <a:lvl6pPr marL="1371600" indent="-227013">
              <a:defRPr baseline="0"/>
            </a:lvl6pPr>
            <a:lvl7pPr marL="1600200" indent="-228600">
              <a:defRPr baseline="0"/>
            </a:lvl7pPr>
            <a:lvl8pPr marL="1828800" indent="-227013">
              <a:defRPr/>
            </a:lvl8pPr>
            <a:lvl9pPr marL="1828800" indent="0">
              <a:buFont typeface="Arial" panose="020B0604020202020204" pitchFamily="34" charset="0"/>
              <a:buNone/>
              <a:defRPr baseline="0"/>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lvl1pPr>
          </a:lstStyle>
          <a:p>
            <a:r>
              <a:rPr lang="en-US" dirty="0"/>
              <a:t>Add title</a:t>
            </a:r>
          </a:p>
        </p:txBody>
      </p:sp>
    </p:spTree>
    <p:extLst>
      <p:ext uri="{BB962C8B-B14F-4D97-AF65-F5344CB8AC3E}">
        <p14:creationId xmlns:p14="http://schemas.microsoft.com/office/powerpoint/2010/main" val="23304274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4150"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233363" indent="-233363">
              <a:lnSpc>
                <a:spcPct val="90000"/>
              </a:lnSpc>
              <a:spcBef>
                <a:spcPts val="600"/>
              </a:spcBef>
              <a:buFont typeface="+mj-lt"/>
              <a:buAutoNum type="arabicPeriod"/>
              <a:tabLst/>
              <a:defRPr>
                <a:solidFill>
                  <a:schemeClr val="bg1"/>
                </a:solidFill>
              </a:defRPr>
            </a:lvl1pPr>
            <a:lvl2pPr marL="512763" indent="-285750">
              <a:buFont typeface="Arial" panose="020B0604020202020204" pitchFamily="34" charset="0"/>
              <a:buChar char="•"/>
              <a:defRPr>
                <a:solidFill>
                  <a:schemeClr val="bg1"/>
                </a:solidFill>
              </a:defRPr>
            </a:lvl2pPr>
            <a:lvl3pPr marL="685800" indent="-228600">
              <a:defRPr>
                <a:solidFill>
                  <a:schemeClr val="bg1"/>
                </a:solidFill>
              </a:defRPr>
            </a:lvl3pPr>
            <a:lvl4pPr marL="914400" indent="-228600">
              <a:defRPr>
                <a:solidFill>
                  <a:schemeClr val="bg1"/>
                </a:solidFill>
              </a:defRPr>
            </a:lvl4pPr>
            <a:lvl5pPr marL="1143000" indent="-228600">
              <a:defRPr baseline="0">
                <a:solidFill>
                  <a:schemeClr val="bg1"/>
                </a:solidFill>
              </a:defRPr>
            </a:lvl5pPr>
            <a:lvl6pPr marL="1371600" indent="-227013">
              <a:defRPr baseline="0">
                <a:solidFill>
                  <a:schemeClr val="bg1"/>
                </a:solidFill>
              </a:defRPr>
            </a:lvl6pPr>
            <a:lvl7pPr marL="1600200" indent="-228600">
              <a:defRPr baseline="0">
                <a:solidFill>
                  <a:schemeClr val="bg1"/>
                </a:solidFill>
              </a:defRPr>
            </a:lvl7pPr>
            <a:lvl8pPr marL="1828800" indent="-227013">
              <a:defRPr baseline="0">
                <a:solidFill>
                  <a:schemeClr val="bg1"/>
                </a:solidFill>
              </a:defRPr>
            </a:lvl8pPr>
            <a:lvl9pPr marL="2057400" indent="-219075">
              <a:defRPr baseline="0">
                <a:solidFill>
                  <a:schemeClr val="bg1"/>
                </a:solidFill>
              </a:defRPr>
            </a:lvl9pPr>
          </a:lstStyle>
          <a:p>
            <a:pPr lvl="0"/>
            <a:r>
              <a:rPr lang="en-US" dirty="0"/>
              <a:t>Click to add topic</a:t>
            </a:r>
          </a:p>
        </p:txBody>
      </p:sp>
      <p:sp>
        <p:nvSpPr>
          <p:cNvPr id="7"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85775" y="4901386"/>
            <a:ext cx="11223626" cy="1846659"/>
          </a:xfrm>
        </p:spPr>
        <p:txBody>
          <a:bodyPr vert="horz" wrap="square">
            <a:spAutoFit/>
          </a:bodyPr>
          <a:lstStyle>
            <a:lvl1pPr algn="r">
              <a:lnSpc>
                <a:spcPct val="100000"/>
              </a:lnSpc>
              <a:defRPr sz="12000">
                <a:solidFill>
                  <a:schemeClr val="bg1"/>
                </a:solidFill>
              </a:defRPr>
            </a:lvl1pPr>
          </a:lstStyle>
          <a:p>
            <a:r>
              <a:rPr lang="en-US" dirty="0"/>
              <a:t>Add title</a:t>
            </a:r>
          </a:p>
        </p:txBody>
      </p:sp>
    </p:spTree>
    <p:extLst>
      <p:ext uri="{BB962C8B-B14F-4D97-AF65-F5344CB8AC3E}">
        <p14:creationId xmlns:p14="http://schemas.microsoft.com/office/powerpoint/2010/main" val="144375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DIVID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5174"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2505671"/>
            <a:ext cx="6073779" cy="1846659"/>
          </a:xfrm>
          <a:prstGeom prst="rect">
            <a:avLst/>
          </a:prstGeom>
          <a:noFill/>
        </p:spPr>
        <p:txBody>
          <a:bodyPr wrap="none" lIns="0" tIns="0" rIns="0" bIns="0" rtlCol="0" anchor="ctr">
            <a:spAutoFit/>
          </a:bodyPr>
          <a:lstStyle/>
          <a:p>
            <a:pPr algn="l"/>
            <a:r>
              <a:rPr lang="en-US" sz="12000" b="1" i="0" dirty="0">
                <a:solidFill>
                  <a:schemeClr val="bg1"/>
                </a:solidFill>
                <a:latin typeface="Arial" panose="020B0604020202020204" pitchFamily="34" charset="0"/>
                <a:cs typeface="Arial" panose="020B0604020202020204" pitchFamily="34" charset="0"/>
              </a:rPr>
              <a:t>Dividers</a:t>
            </a:r>
          </a:p>
        </p:txBody>
      </p:sp>
    </p:spTree>
    <p:extLst>
      <p:ext uri="{BB962C8B-B14F-4D97-AF65-F5344CB8AC3E}">
        <p14:creationId xmlns:p14="http://schemas.microsoft.com/office/powerpoint/2010/main" val="33682971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6198"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23583130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7222"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21452083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ivider: gradient teal">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8246"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4" name="Title 1"/>
          <p:cNvSpPr>
            <a:spLocks noGrp="1"/>
          </p:cNvSpPr>
          <p:nvPr>
            <p:ph type="title" hasCustomPrompt="1"/>
          </p:nvPr>
        </p:nvSpPr>
        <p:spPr>
          <a:xfrm>
            <a:off x="482600" y="265694"/>
            <a:ext cx="8356600" cy="5855705"/>
          </a:xfrm>
        </p:spPr>
        <p:txBody>
          <a:bodyPr/>
          <a:lstStyle>
            <a:lvl1pPr>
              <a:lnSpc>
                <a:spcPct val="90000"/>
              </a:lnSpc>
              <a:defRPr sz="5400">
                <a:solidFill>
                  <a:schemeClr val="bg1"/>
                </a:solidFill>
              </a:defRPr>
            </a:lvl1pPr>
          </a:lstStyle>
          <a:p>
            <a:pPr lvl="0"/>
            <a:r>
              <a:rPr lang="en-US" dirty="0"/>
              <a:t>This slide is for </a:t>
            </a:r>
            <a:br>
              <a:rPr lang="en-US" dirty="0"/>
            </a:br>
            <a:r>
              <a:rPr lang="en-US" dirty="0"/>
              <a:t>divider, statement </a:t>
            </a:r>
            <a:br>
              <a:rPr lang="en-US" dirty="0"/>
            </a:br>
            <a:r>
              <a:rPr lang="en-US" dirty="0"/>
              <a:t>or takeaway.</a:t>
            </a:r>
          </a:p>
        </p:txBody>
      </p:sp>
    </p:spTree>
    <p:extLst>
      <p:ext uri="{BB962C8B-B14F-4D97-AF65-F5344CB8AC3E}">
        <p14:creationId xmlns:p14="http://schemas.microsoft.com/office/powerpoint/2010/main" val="22685198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65"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63" Type="http://schemas.openxmlformats.org/officeDocument/2006/relationships/oleObject" Target="../embeddings/oleObject49.bin"/><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slideLayout" Target="../slideLayouts/slideLayout100.xml"/><Relationship Id="rId54" Type="http://schemas.openxmlformats.org/officeDocument/2006/relationships/slideLayout" Target="../slideLayouts/slideLayout113.xml"/><Relationship Id="rId62" Type="http://schemas.openxmlformats.org/officeDocument/2006/relationships/tags" Target="../tags/tag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3" Type="http://schemas.openxmlformats.org/officeDocument/2006/relationships/slideLayout" Target="../slideLayouts/slideLayout112.xml"/><Relationship Id="rId58" Type="http://schemas.openxmlformats.org/officeDocument/2006/relationships/slideLayout" Target="../slideLayouts/slideLayout117.xml"/><Relationship Id="rId66" Type="http://schemas.openxmlformats.org/officeDocument/2006/relationships/image" Target="../media/image3.sv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57" Type="http://schemas.openxmlformats.org/officeDocument/2006/relationships/slideLayout" Target="../slideLayouts/slideLayout116.xml"/><Relationship Id="rId61" Type="http://schemas.openxmlformats.org/officeDocument/2006/relationships/vmlDrawing" Target="../drawings/vmlDrawing60.v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 Id="rId60" Type="http://schemas.openxmlformats.org/officeDocument/2006/relationships/theme" Target="../theme/theme2.xml"/><Relationship Id="rId65" Type="http://schemas.openxmlformats.org/officeDocument/2006/relationships/image" Target="../media/image2.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56" Type="http://schemas.openxmlformats.org/officeDocument/2006/relationships/slideLayout" Target="../slideLayouts/slideLayout115.xml"/><Relationship Id="rId64" Type="http://schemas.openxmlformats.org/officeDocument/2006/relationships/image" Target="../media/image1.emf"/><Relationship Id="rId8" Type="http://schemas.openxmlformats.org/officeDocument/2006/relationships/slideLayout" Target="../slideLayouts/slideLayout67.xml"/><Relationship Id="rId51" Type="http://schemas.openxmlformats.org/officeDocument/2006/relationships/slideLayout" Target="../slideLayouts/slideLayout110.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5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609EAE9-575C-BC49-807B-2EA04A66243B}"/>
              </a:ext>
            </a:extLst>
          </p:cNvPr>
          <p:cNvGraphicFramePr>
            <a:graphicFrameLocks noChangeAspect="1"/>
          </p:cNvGraphicFramePr>
          <p:nvPr>
            <p:custDataLst>
              <p:tags r:id="rId62"/>
            </p:custDataLst>
            <p:extLst>
              <p:ext uri="{D42A27DB-BD31-4B8C-83A1-F6EECF244321}">
                <p14:modId xmlns:p14="http://schemas.microsoft.com/office/powerpoint/2010/main" val="19840748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32" name="think-cell Slide" r:id="rId63" imgW="7772400" imgH="10058400" progId="TCLayout.ActiveDocument.1">
                  <p:embed/>
                </p:oleObj>
              </mc:Choice>
              <mc:Fallback>
                <p:oleObj name="think-cell Slide" r:id="rId63" imgW="7772400" imgH="10058400" progId="TCLayout.ActiveDocument.1">
                  <p:embed/>
                  <p:pic>
                    <p:nvPicPr>
                      <p:cNvPr id="8" name="Object 7" hidden="1">
                        <a:extLst>
                          <a:ext uri="{FF2B5EF4-FFF2-40B4-BE49-F238E27FC236}">
                            <a16:creationId xmlns:a16="http://schemas.microsoft.com/office/drawing/2014/main" id="{0609EAE9-575C-BC49-807B-2EA04A66243B}"/>
                          </a:ext>
                        </a:extLst>
                      </p:cNvPr>
                      <p:cNvPicPr/>
                      <p:nvPr/>
                    </p:nvPicPr>
                    <p:blipFill>
                      <a:blip r:embed="rId64"/>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458217" y="355601"/>
            <a:ext cx="11223624" cy="495299"/>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485776" y="1609725"/>
            <a:ext cx="11223624" cy="4514302"/>
          </a:xfrm>
          <a:prstGeom prst="rect">
            <a:avLst/>
          </a:prstGeom>
        </p:spPr>
        <p:txBody>
          <a:bodyPr vert="horz" lIns="0" tIns="0" rIns="0" bIns="0" rtlCol="0" anchor="t">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7" name="TextBox 26">
            <a:extLst>
              <a:ext uri="{FF2B5EF4-FFF2-40B4-BE49-F238E27FC236}">
                <a16:creationId xmlns:a16="http://schemas.microsoft.com/office/drawing/2014/main" id="{9A6A4D16-2CB5-DA4B-9931-20D3477C5477}"/>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a:t>
            </a:fld>
            <a:endParaRPr lang="en-US" sz="800" kern="1200" dirty="0">
              <a:solidFill>
                <a:schemeClr val="tx1"/>
              </a:solidFill>
              <a:effectLst/>
              <a:latin typeface="+mn-lt"/>
              <a:ea typeface="+mn-ea"/>
              <a:cs typeface="+mn-cs"/>
            </a:endParaRPr>
          </a:p>
        </p:txBody>
      </p:sp>
      <p:pic>
        <p:nvPicPr>
          <p:cNvPr id="10" name="Graphic 9">
            <a:extLst>
              <a:ext uri="{FF2B5EF4-FFF2-40B4-BE49-F238E27FC236}">
                <a16:creationId xmlns:a16="http://schemas.microsoft.com/office/drawing/2014/main" id="{D0BD2358-DC70-594C-AEF2-F1AF15153B94}"/>
              </a:ext>
            </a:extLst>
          </p:cNvPr>
          <p:cNvPicPr>
            <a:picLocks noChangeAspect="1"/>
          </p:cNvPicPr>
          <p:nvPr/>
        </p:nvPicPr>
        <p:blipFill>
          <a:blip r:embed="rId65">
            <a:extLst>
              <a:ext uri="{96DAC541-7B7A-43D3-8B79-37D633B846F1}">
                <asvg:svgBlip xmlns:asvg="http://schemas.microsoft.com/office/drawing/2016/SVG/main" xmlns="" r:embed="rId66"/>
              </a:ext>
            </a:extLst>
          </a:blip>
          <a:stretch>
            <a:fillRect/>
          </a:stretch>
        </p:blipFill>
        <p:spPr>
          <a:xfrm>
            <a:off x="485608" y="6515100"/>
            <a:ext cx="630936" cy="131445"/>
          </a:xfrm>
          <a:prstGeom prst="rect">
            <a:avLst/>
          </a:prstGeom>
        </p:spPr>
      </p:pic>
      <p:sp>
        <p:nvSpPr>
          <p:cNvPr id="7" name="TextBox 6">
            <a:extLst>
              <a:ext uri="{FF2B5EF4-FFF2-40B4-BE49-F238E27FC236}">
                <a16:creationId xmlns:a16="http://schemas.microsoft.com/office/drawing/2014/main" id="{09BA50B2-6484-EC4D-AF6E-8573FB70C5FE}"/>
              </a:ext>
            </a:extLst>
          </p:cNvPr>
          <p:cNvSpPr txBox="1"/>
          <p:nvPr userDrawn="1"/>
        </p:nvSpPr>
        <p:spPr>
          <a:xfrm>
            <a:off x="1409700" y="6517153"/>
            <a:ext cx="3606800" cy="121966"/>
          </a:xfrm>
          <a:prstGeom prst="rect">
            <a:avLst/>
          </a:prstGeom>
          <a:noFill/>
        </p:spPr>
        <p:txBody>
          <a:bodyPr wrap="none" lIns="0" tIns="0" rIns="0" bIns="0" rtlCol="0">
            <a:noAutofit/>
          </a:bodyPr>
          <a:lstStyle/>
          <a:p>
            <a:pPr indent="-457200">
              <a:spcBef>
                <a:spcPts val="1800"/>
              </a:spcBef>
            </a:pPr>
            <a:endParaRPr lang="en-US" sz="800" dirty="0">
              <a:solidFill>
                <a:schemeClr val="bg2"/>
              </a:solidFill>
            </a:endParaRPr>
          </a:p>
        </p:txBody>
      </p:sp>
    </p:spTree>
    <p:extLst>
      <p:ext uri="{BB962C8B-B14F-4D97-AF65-F5344CB8AC3E}">
        <p14:creationId xmlns:p14="http://schemas.microsoft.com/office/powerpoint/2010/main" val="3680047632"/>
      </p:ext>
    </p:extLst>
  </p:cSld>
  <p:clrMap bg1="lt1" tx1="dk1" bg2="lt2" tx2="dk2" accent1="accent1" accent2="accent2" accent3="accent3" accent4="accent4" accent5="accent5" accent6="accent6" hlink="hlink" folHlink="folHlink"/>
  <p:sldLayoutIdLst>
    <p:sldLayoutId id="2147483737"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5" r:id="rId12"/>
    <p:sldLayoutId id="2147483736" r:id="rId13"/>
    <p:sldLayoutId id="2147483672" r:id="rId14"/>
    <p:sldLayoutId id="2147483717" r:id="rId15"/>
    <p:sldLayoutId id="2147483674" r:id="rId16"/>
    <p:sldLayoutId id="2147483675" r:id="rId17"/>
    <p:sldLayoutId id="2147483676" r:id="rId18"/>
    <p:sldLayoutId id="2147483677" r:id="rId19"/>
    <p:sldLayoutId id="2147483678" r:id="rId20"/>
    <p:sldLayoutId id="2147483679" r:id="rId21"/>
    <p:sldLayoutId id="2147483696" r:id="rId22"/>
    <p:sldLayoutId id="2147483714" r:id="rId23"/>
    <p:sldLayoutId id="2147483715" r:id="rId24"/>
    <p:sldLayoutId id="2147483661" r:id="rId25"/>
    <p:sldLayoutId id="2147483697" r:id="rId26"/>
    <p:sldLayoutId id="2147483698" r:id="rId27"/>
    <p:sldLayoutId id="2147483701" r:id="rId28"/>
    <p:sldLayoutId id="2147483702" r:id="rId29"/>
    <p:sldLayoutId id="2147483703" r:id="rId30"/>
    <p:sldLayoutId id="2147483706" r:id="rId31"/>
    <p:sldLayoutId id="2147483707" r:id="rId32"/>
    <p:sldLayoutId id="2147483708" r:id="rId33"/>
    <p:sldLayoutId id="2147483687" r:id="rId34"/>
    <p:sldLayoutId id="2147483688" r:id="rId35"/>
    <p:sldLayoutId id="2147483689" r:id="rId36"/>
    <p:sldLayoutId id="2147483718" r:id="rId37"/>
    <p:sldLayoutId id="2147483690" r:id="rId38"/>
    <p:sldLayoutId id="2147483691" r:id="rId39"/>
    <p:sldLayoutId id="2147483716" r:id="rId40"/>
    <p:sldLayoutId id="2147483684" r:id="rId41"/>
    <p:sldLayoutId id="2147483680" r:id="rId42"/>
    <p:sldLayoutId id="2147483681" r:id="rId43"/>
    <p:sldLayoutId id="2147483682" r:id="rId44"/>
    <p:sldLayoutId id="2147483683" r:id="rId45"/>
    <p:sldLayoutId id="2147483734" r:id="rId46"/>
    <p:sldLayoutId id="2147483719" r:id="rId47"/>
    <p:sldLayoutId id="2147483685" r:id="rId48"/>
    <p:sldLayoutId id="2147483686" r:id="rId49"/>
    <p:sldLayoutId id="2147483726" r:id="rId50"/>
    <p:sldLayoutId id="2147483727" r:id="rId51"/>
    <p:sldLayoutId id="2147483729" r:id="rId52"/>
    <p:sldLayoutId id="2147483732" r:id="rId53"/>
    <p:sldLayoutId id="2147483733" r:id="rId54"/>
    <p:sldLayoutId id="2147483709" r:id="rId55"/>
    <p:sldLayoutId id="2147483710" r:id="rId56"/>
    <p:sldLayoutId id="2147483711" r:id="rId57"/>
    <p:sldLayoutId id="2147483712" r:id="rId58"/>
    <p:sldLayoutId id="2147483713" r:id="rId59"/>
  </p:sldLayoutIdLst>
  <p:txStyles>
    <p:title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p:titleStyle>
    <p:bodyStyle>
      <a:lvl1pPr marL="0" indent="0" algn="l" defTabSz="457200" rtl="0" eaLnBrk="1" latinLnBrk="0" hangingPunct="1">
        <a:spcBef>
          <a:spcPts val="1200"/>
        </a:spcBef>
        <a:spcAft>
          <a:spcPts val="600"/>
        </a:spcAft>
        <a:buFont typeface="Arial"/>
        <a:buNone/>
        <a:defRPr sz="1800" b="0" kern="1200">
          <a:solidFill>
            <a:schemeClr val="tx1"/>
          </a:solidFill>
          <a:latin typeface="+mn-lt"/>
          <a:ea typeface="+mn-ea"/>
          <a:cs typeface="+mn-cs"/>
        </a:defRPr>
      </a:lvl1pPr>
      <a:lvl2pPr marL="228600" indent="-225425"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457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914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146175"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6pPr>
      <a:lvl7pPr marL="1374775" indent="-228600"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7pPr>
      <a:lvl8pPr marL="1601788"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8pPr>
      <a:lvl9pPr marL="1830388" indent="-219075"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2" pos="6928">
          <p15:clr>
            <a:srgbClr val="F26B43"/>
          </p15:clr>
        </p15:guide>
        <p15:guide id="3" pos="6320">
          <p15:clr>
            <a:srgbClr val="F26B43"/>
          </p15:clr>
        </p15:guide>
        <p15:guide id="4" pos="5720">
          <p15:clr>
            <a:srgbClr val="F26B43"/>
          </p15:clr>
        </p15:guide>
        <p15:guide id="5" pos="5120">
          <p15:clr>
            <a:srgbClr val="F26B43"/>
          </p15:clr>
        </p15:guide>
        <p15:guide id="6" pos="4520">
          <p15:clr>
            <a:srgbClr val="F26B43"/>
          </p15:clr>
        </p15:guide>
        <p15:guide id="7" pos="3912">
          <p15:clr>
            <a:srgbClr val="F26B43"/>
          </p15:clr>
        </p15:guide>
        <p15:guide id="8" pos="3312">
          <p15:clr>
            <a:srgbClr val="F26B43"/>
          </p15:clr>
        </p15:guide>
        <p15:guide id="9" pos="2712">
          <p15:clr>
            <a:srgbClr val="F26B43"/>
          </p15:clr>
        </p15:guide>
        <p15:guide id="10" pos="2112">
          <p15:clr>
            <a:srgbClr val="F26B43"/>
          </p15:clr>
        </p15:guide>
        <p15:guide id="11" pos="1504">
          <p15:clr>
            <a:srgbClr val="F26B43"/>
          </p15:clr>
        </p15:guide>
        <p15:guide id="13" pos="304">
          <p15:clr>
            <a:srgbClr val="F26B43"/>
          </p15:clr>
        </p15:guide>
        <p15:guide id="14" pos="6776">
          <p15:clr>
            <a:srgbClr val="F26B43"/>
          </p15:clr>
        </p15:guide>
        <p15:guide id="15" pos="6176">
          <p15:clr>
            <a:srgbClr val="F26B43"/>
          </p15:clr>
        </p15:guide>
        <p15:guide id="16" pos="5568">
          <p15:clr>
            <a:srgbClr val="F26B43"/>
          </p15:clr>
        </p15:guide>
        <p15:guide id="17" pos="4968">
          <p15:clr>
            <a:srgbClr val="F26B43"/>
          </p15:clr>
        </p15:guide>
        <p15:guide id="18" pos="4368">
          <p15:clr>
            <a:srgbClr val="F26B43"/>
          </p15:clr>
        </p15:guide>
        <p15:guide id="19" pos="3768">
          <p15:clr>
            <a:srgbClr val="F26B43"/>
          </p15:clr>
        </p15:guide>
        <p15:guide id="20" pos="3160">
          <p15:clr>
            <a:srgbClr val="F26B43"/>
          </p15:clr>
        </p15:guide>
        <p15:guide id="21" pos="2560">
          <p15:clr>
            <a:srgbClr val="F26B43"/>
          </p15:clr>
        </p15:guide>
        <p15:guide id="22" pos="1960">
          <p15:clr>
            <a:srgbClr val="F26B43"/>
          </p15:clr>
        </p15:guide>
        <p15:guide id="23" pos="1360">
          <p15:clr>
            <a:srgbClr val="F26B43"/>
          </p15:clr>
        </p15:guide>
        <p15:guide id="24" pos="752">
          <p15:clr>
            <a:srgbClr val="F26B43"/>
          </p15:clr>
        </p15:guide>
        <p15:guide id="25" pos="224">
          <p15:clr>
            <a:srgbClr val="F26B43"/>
          </p15:clr>
        </p15:guide>
        <p15:guide id="26" pos="7456">
          <p15:clr>
            <a:srgbClr val="F26B43"/>
          </p15:clr>
        </p15:guide>
        <p15:guide id="27" orient="horz" pos="4168">
          <p15:clr>
            <a:srgbClr val="F26B43"/>
          </p15:clr>
        </p15:guide>
        <p15:guide id="28" pos="88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609EAE9-575C-BC49-807B-2EA04A66243B}"/>
              </a:ext>
            </a:extLst>
          </p:cNvPr>
          <p:cNvGraphicFramePr>
            <a:graphicFrameLocks noChangeAspect="1"/>
          </p:cNvGraphicFramePr>
          <p:nvPr>
            <p:custDataLst>
              <p:tags r:id="rId6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38310" name="think-cell Slide" r:id="rId63" imgW="7772400" imgH="10058400" progId="TCLayout.ActiveDocument.1">
                  <p:embed/>
                </p:oleObj>
              </mc:Choice>
              <mc:Fallback>
                <p:oleObj name="think-cell Slide" r:id="rId63" imgW="7772400" imgH="10058400" progId="TCLayout.ActiveDocument.1">
                  <p:embed/>
                  <p:pic>
                    <p:nvPicPr>
                      <p:cNvPr id="8" name="Object 7" hidden="1">
                        <a:extLst>
                          <a:ext uri="{FF2B5EF4-FFF2-40B4-BE49-F238E27FC236}">
                            <a16:creationId xmlns:a16="http://schemas.microsoft.com/office/drawing/2014/main" id="{0609EAE9-575C-BC49-807B-2EA04A66243B}"/>
                          </a:ext>
                        </a:extLst>
                      </p:cNvPr>
                      <p:cNvPicPr/>
                      <p:nvPr/>
                    </p:nvPicPr>
                    <p:blipFill>
                      <a:blip r:embed="rId64"/>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458217" y="355601"/>
            <a:ext cx="11223624" cy="495299"/>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85776" y="1609725"/>
            <a:ext cx="11223624" cy="4514302"/>
          </a:xfrm>
          <a:prstGeom prst="rect">
            <a:avLst/>
          </a:prstGeom>
        </p:spPr>
        <p:txBody>
          <a:bodyPr vert="horz" lIns="0" tIns="0" rIns="0" bIns="0" rtlCol="0" anchor="t">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7" name="TextBox 26">
            <a:extLst>
              <a:ext uri="{FF2B5EF4-FFF2-40B4-BE49-F238E27FC236}">
                <a16:creationId xmlns:a16="http://schemas.microsoft.com/office/drawing/2014/main" id="{9A6A4D16-2CB5-DA4B-9931-20D3477C5477}"/>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a:t>
            </a:fld>
            <a:endParaRPr lang="en-US" sz="800" kern="1200" dirty="0">
              <a:solidFill>
                <a:schemeClr val="tx1"/>
              </a:solidFill>
              <a:effectLst/>
              <a:latin typeface="+mn-lt"/>
              <a:ea typeface="+mn-ea"/>
              <a:cs typeface="+mn-cs"/>
            </a:endParaRPr>
          </a:p>
        </p:txBody>
      </p:sp>
      <p:pic>
        <p:nvPicPr>
          <p:cNvPr id="10" name="Graphic 9">
            <a:extLst>
              <a:ext uri="{FF2B5EF4-FFF2-40B4-BE49-F238E27FC236}">
                <a16:creationId xmlns:a16="http://schemas.microsoft.com/office/drawing/2014/main" id="{D0BD2358-DC70-594C-AEF2-F1AF15153B94}"/>
              </a:ext>
            </a:extLst>
          </p:cNvPr>
          <p:cNvPicPr>
            <a:picLocks noChangeAspect="1"/>
          </p:cNvPicPr>
          <p:nvPr/>
        </p:nvPicPr>
        <p:blipFill>
          <a:blip r:embed="rId65">
            <a:extLst>
              <a:ext uri="{96DAC541-7B7A-43D3-8B79-37D633B846F1}">
                <asvg:svgBlip xmlns:asvg="http://schemas.microsoft.com/office/drawing/2016/SVG/main" xmlns="" r:embed="rId66"/>
              </a:ext>
            </a:extLst>
          </a:blip>
          <a:stretch>
            <a:fillRect/>
          </a:stretch>
        </p:blipFill>
        <p:spPr>
          <a:xfrm>
            <a:off x="485608" y="6515100"/>
            <a:ext cx="630936" cy="131445"/>
          </a:xfrm>
          <a:prstGeom prst="rect">
            <a:avLst/>
          </a:prstGeom>
        </p:spPr>
      </p:pic>
      <p:sp>
        <p:nvSpPr>
          <p:cNvPr id="7" name="TextBox 6">
            <a:extLst>
              <a:ext uri="{FF2B5EF4-FFF2-40B4-BE49-F238E27FC236}">
                <a16:creationId xmlns:a16="http://schemas.microsoft.com/office/drawing/2014/main" id="{09BA50B2-6484-EC4D-AF6E-8573FB70C5FE}"/>
              </a:ext>
            </a:extLst>
          </p:cNvPr>
          <p:cNvSpPr txBox="1"/>
          <p:nvPr userDrawn="1"/>
        </p:nvSpPr>
        <p:spPr>
          <a:xfrm>
            <a:off x="1409700" y="6517153"/>
            <a:ext cx="3606800" cy="121966"/>
          </a:xfrm>
          <a:prstGeom prst="rect">
            <a:avLst/>
          </a:prstGeom>
          <a:noFill/>
        </p:spPr>
        <p:txBody>
          <a:bodyPr wrap="none" lIns="0" tIns="0" rIns="0" bIns="0" rtlCol="0">
            <a:noAutofit/>
          </a:bodyPr>
          <a:lstStyle/>
          <a:p>
            <a:pPr indent="-457200">
              <a:spcBef>
                <a:spcPts val="1800"/>
              </a:spcBef>
            </a:pPr>
            <a:endParaRPr lang="en-US" sz="800" dirty="0">
              <a:solidFill>
                <a:schemeClr val="bg2"/>
              </a:solidFill>
            </a:endParaRPr>
          </a:p>
        </p:txBody>
      </p:sp>
    </p:spTree>
    <p:extLst>
      <p:ext uri="{BB962C8B-B14F-4D97-AF65-F5344CB8AC3E}">
        <p14:creationId xmlns:p14="http://schemas.microsoft.com/office/powerpoint/2010/main" val="1523322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 id="2147483773" r:id="rId35"/>
    <p:sldLayoutId id="2147483774" r:id="rId36"/>
    <p:sldLayoutId id="2147483775" r:id="rId37"/>
    <p:sldLayoutId id="2147483776" r:id="rId38"/>
    <p:sldLayoutId id="2147483777" r:id="rId39"/>
    <p:sldLayoutId id="2147483778" r:id="rId40"/>
    <p:sldLayoutId id="2147483779" r:id="rId41"/>
    <p:sldLayoutId id="2147483780" r:id="rId42"/>
    <p:sldLayoutId id="2147483781" r:id="rId43"/>
    <p:sldLayoutId id="2147483782" r:id="rId44"/>
    <p:sldLayoutId id="2147483783" r:id="rId45"/>
    <p:sldLayoutId id="2147483784" r:id="rId46"/>
    <p:sldLayoutId id="2147483785" r:id="rId47"/>
    <p:sldLayoutId id="2147483786" r:id="rId48"/>
    <p:sldLayoutId id="2147483787" r:id="rId49"/>
    <p:sldLayoutId id="2147483788" r:id="rId50"/>
    <p:sldLayoutId id="2147483789" r:id="rId51"/>
    <p:sldLayoutId id="2147483790" r:id="rId52"/>
    <p:sldLayoutId id="2147483791" r:id="rId53"/>
    <p:sldLayoutId id="2147483792" r:id="rId54"/>
    <p:sldLayoutId id="2147483793" r:id="rId55"/>
    <p:sldLayoutId id="2147483794" r:id="rId56"/>
    <p:sldLayoutId id="2147483795" r:id="rId57"/>
    <p:sldLayoutId id="2147483796" r:id="rId58"/>
    <p:sldLayoutId id="2147483797" r:id="rId59"/>
  </p:sldLayoutIdLst>
  <p:txStyles>
    <p:title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p:titleStyle>
    <p:bodyStyle>
      <a:lvl1pPr marL="0" indent="0" algn="l" defTabSz="457200" rtl="0" eaLnBrk="1" latinLnBrk="0" hangingPunct="1">
        <a:spcBef>
          <a:spcPts val="1200"/>
        </a:spcBef>
        <a:spcAft>
          <a:spcPts val="600"/>
        </a:spcAft>
        <a:buFont typeface="Arial"/>
        <a:buNone/>
        <a:defRPr sz="1800" b="0" kern="1200">
          <a:solidFill>
            <a:schemeClr val="tx1"/>
          </a:solidFill>
          <a:latin typeface="+mn-lt"/>
          <a:ea typeface="+mn-ea"/>
          <a:cs typeface="+mn-cs"/>
        </a:defRPr>
      </a:lvl1pPr>
      <a:lvl2pPr marL="228600" indent="-225425"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457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914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146175"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6pPr>
      <a:lvl7pPr marL="1374775" indent="-228600"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7pPr>
      <a:lvl8pPr marL="1601788" indent="-227013" algn="l" defTabSz="457200" rtl="0" eaLnBrk="1" latinLnBrk="0" hangingPunct="1">
        <a:spcBef>
          <a:spcPts val="0"/>
        </a:spcBef>
        <a:spcAft>
          <a:spcPts val="600"/>
        </a:spcAft>
        <a:buFont typeface="Arial"/>
        <a:buChar char="•"/>
        <a:tabLst/>
        <a:defRPr sz="1200" kern="1200">
          <a:solidFill>
            <a:schemeClr val="tx1"/>
          </a:solidFill>
          <a:latin typeface="+mn-lt"/>
          <a:ea typeface="+mn-ea"/>
          <a:cs typeface="+mn-cs"/>
        </a:defRPr>
      </a:lvl8pPr>
      <a:lvl9pPr marL="1830388" indent="-219075" algn="l" defTabSz="457200" rtl="0" eaLnBrk="1" latinLnBrk="0" hangingPunct="1">
        <a:spcBef>
          <a:spcPts val="0"/>
        </a:spcBef>
        <a:spcAft>
          <a:spcPts val="600"/>
        </a:spcAft>
        <a:buFont typeface="System Font Regular"/>
        <a:buChar char="–"/>
        <a:tabLst/>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2" pos="6928">
          <p15:clr>
            <a:srgbClr val="F26B43"/>
          </p15:clr>
        </p15:guide>
        <p15:guide id="3" pos="6320">
          <p15:clr>
            <a:srgbClr val="F26B43"/>
          </p15:clr>
        </p15:guide>
        <p15:guide id="4" pos="5720">
          <p15:clr>
            <a:srgbClr val="F26B43"/>
          </p15:clr>
        </p15:guide>
        <p15:guide id="5" pos="5120">
          <p15:clr>
            <a:srgbClr val="F26B43"/>
          </p15:clr>
        </p15:guide>
        <p15:guide id="6" pos="4520">
          <p15:clr>
            <a:srgbClr val="F26B43"/>
          </p15:clr>
        </p15:guide>
        <p15:guide id="7" pos="3912">
          <p15:clr>
            <a:srgbClr val="F26B43"/>
          </p15:clr>
        </p15:guide>
        <p15:guide id="8" pos="3312">
          <p15:clr>
            <a:srgbClr val="F26B43"/>
          </p15:clr>
        </p15:guide>
        <p15:guide id="9" pos="2712">
          <p15:clr>
            <a:srgbClr val="F26B43"/>
          </p15:clr>
        </p15:guide>
        <p15:guide id="10" pos="2112">
          <p15:clr>
            <a:srgbClr val="F26B43"/>
          </p15:clr>
        </p15:guide>
        <p15:guide id="11" pos="1504">
          <p15:clr>
            <a:srgbClr val="F26B43"/>
          </p15:clr>
        </p15:guide>
        <p15:guide id="13" pos="304">
          <p15:clr>
            <a:srgbClr val="F26B43"/>
          </p15:clr>
        </p15:guide>
        <p15:guide id="14" pos="6776">
          <p15:clr>
            <a:srgbClr val="F26B43"/>
          </p15:clr>
        </p15:guide>
        <p15:guide id="15" pos="6176">
          <p15:clr>
            <a:srgbClr val="F26B43"/>
          </p15:clr>
        </p15:guide>
        <p15:guide id="16" pos="5568">
          <p15:clr>
            <a:srgbClr val="F26B43"/>
          </p15:clr>
        </p15:guide>
        <p15:guide id="17" pos="4968">
          <p15:clr>
            <a:srgbClr val="F26B43"/>
          </p15:clr>
        </p15:guide>
        <p15:guide id="18" pos="4368">
          <p15:clr>
            <a:srgbClr val="F26B43"/>
          </p15:clr>
        </p15:guide>
        <p15:guide id="19" pos="3768">
          <p15:clr>
            <a:srgbClr val="F26B43"/>
          </p15:clr>
        </p15:guide>
        <p15:guide id="20" pos="3160">
          <p15:clr>
            <a:srgbClr val="F26B43"/>
          </p15:clr>
        </p15:guide>
        <p15:guide id="21" pos="2560">
          <p15:clr>
            <a:srgbClr val="F26B43"/>
          </p15:clr>
        </p15:guide>
        <p15:guide id="22" pos="1960">
          <p15:clr>
            <a:srgbClr val="F26B43"/>
          </p15:clr>
        </p15:guide>
        <p15:guide id="23" pos="1360">
          <p15:clr>
            <a:srgbClr val="F26B43"/>
          </p15:clr>
        </p15:guide>
        <p15:guide id="24" pos="752">
          <p15:clr>
            <a:srgbClr val="F26B43"/>
          </p15:clr>
        </p15:guide>
        <p15:guide id="25" pos="224">
          <p15:clr>
            <a:srgbClr val="F26B43"/>
          </p15:clr>
        </p15:guide>
        <p15:guide id="26" pos="7456">
          <p15:clr>
            <a:srgbClr val="F26B43"/>
          </p15:clr>
        </p15:guide>
        <p15:guide id="27" orient="horz" pos="4168">
          <p15:clr>
            <a:srgbClr val="F26B43"/>
          </p15:clr>
        </p15:guide>
        <p15:guide id="28" pos="88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hyperlink" Target="mailto:alison.m.stennett@marsh.com" TargetMode="Externa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hyperlink" Target="mailto:marie.goffin@marsh.com" TargetMode="Externa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hyperlink" Target="mailto:jane.t.syrett@marsh.com" TargetMode="External"/><Relationship Id="rId5" Type="http://schemas.openxmlformats.org/officeDocument/2006/relationships/slide" Target="slide6.xml"/><Relationship Id="rId10" Type="http://schemas.openxmlformats.org/officeDocument/2006/relationships/slide" Target="slide2.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hyperlink" Target="mailto:laura-marie.glover@marsh.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2.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2.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2.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2.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2.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2.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2.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2.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54A52C1-7624-E046-92D7-95FBBF7F04EE}"/>
              </a:ext>
            </a:extLst>
          </p:cNvPr>
          <p:cNvPicPr>
            <a:picLocks noGrp="1" noChangeAspect="1"/>
          </p:cNvPicPr>
          <p:nvPr>
            <p:ph type="pic" sz="quarter" idx="10"/>
          </p:nvPr>
        </p:nvPicPr>
        <p:blipFill rotWithShape="1">
          <a:blip r:embed="rId2"/>
          <a:srcRect l="12421" r="4987"/>
          <a:stretch/>
        </p:blipFill>
        <p:spPr>
          <a:xfrm>
            <a:off x="-1" y="-1"/>
            <a:ext cx="12191999" cy="6858001"/>
          </a:xfrm>
        </p:spPr>
      </p:pic>
      <p:sp>
        <p:nvSpPr>
          <p:cNvPr id="2" name="Title 1"/>
          <p:cNvSpPr>
            <a:spLocks noGrp="1"/>
          </p:cNvSpPr>
          <p:nvPr>
            <p:ph type="ctrTitle"/>
          </p:nvPr>
        </p:nvSpPr>
        <p:spPr>
          <a:xfrm>
            <a:off x="448437" y="1609725"/>
            <a:ext cx="6485763" cy="2302565"/>
          </a:xfrm>
        </p:spPr>
        <p:txBody>
          <a:bodyPr/>
          <a:lstStyle/>
          <a:p>
            <a:r>
              <a:rPr lang="en-US" dirty="0"/>
              <a:t>Working Airside:</a:t>
            </a:r>
            <a:br>
              <a:rPr lang="en-US" dirty="0"/>
            </a:br>
            <a:r>
              <a:rPr lang="en-US" dirty="0">
                <a:solidFill>
                  <a:schemeClr val="accent3"/>
                </a:solidFill>
              </a:rPr>
              <a:t>Are your clients exposed?</a:t>
            </a:r>
          </a:p>
        </p:txBody>
      </p:sp>
    </p:spTree>
    <p:extLst>
      <p:ext uri="{BB962C8B-B14F-4D97-AF65-F5344CB8AC3E}">
        <p14:creationId xmlns:p14="http://schemas.microsoft.com/office/powerpoint/2010/main" val="2519560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n-US"/>
          </a:p>
        </p:txBody>
      </p:sp>
      <p:sp>
        <p:nvSpPr>
          <p:cNvPr id="18" name="Title 1">
            <a:extLst>
              <a:ext uri="{FF2B5EF4-FFF2-40B4-BE49-F238E27FC236}">
                <a16:creationId xmlns:a16="http://schemas.microsoft.com/office/drawing/2014/main" id="{84748B4F-6D42-0D46-952F-8F3C6EC457EE}"/>
              </a:ext>
            </a:extLst>
          </p:cNvPr>
          <p:cNvSpPr>
            <a:spLocks noGrp="1"/>
          </p:cNvSpPr>
          <p:nvPr>
            <p:ph type="title" hasCustomPrompt="1"/>
          </p:nvPr>
        </p:nvSpPr>
        <p:spPr>
          <a:xfrm>
            <a:off x="485776" y="876569"/>
            <a:ext cx="11461750" cy="205772"/>
          </a:xfrm>
        </p:spPr>
        <p:txBody>
          <a:bodyPr vert="horz"/>
          <a:lstStyle/>
          <a:p>
            <a:r>
              <a:rPr lang="en-US" dirty="0"/>
              <a:t>Working Airside: Are your clients exposed?</a:t>
            </a:r>
          </a:p>
        </p:txBody>
      </p:sp>
      <p:sp>
        <p:nvSpPr>
          <p:cNvPr id="63" name="Rectangle 62">
            <a:hlinkClick r:id="rId2" action="ppaction://hlinksldjump"/>
            <a:extLst>
              <a:ext uri="{FF2B5EF4-FFF2-40B4-BE49-F238E27FC236}">
                <a16:creationId xmlns:a16="http://schemas.microsoft.com/office/drawing/2014/main" id="{79E669F6-E1CF-6C4B-9B78-55F9B65753C8}"/>
              </a:ext>
            </a:extLst>
          </p:cNvPr>
          <p:cNvSpPr/>
          <p:nvPr/>
        </p:nvSpPr>
        <p:spPr>
          <a:xfrm rot="16200000">
            <a:off x="1727131" y="-371846"/>
            <a:ext cx="614572"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hlinkClick r:id="rId3" action="ppaction://hlinksldjump"/>
            <a:extLst>
              <a:ext uri="{FF2B5EF4-FFF2-40B4-BE49-F238E27FC236}">
                <a16:creationId xmlns:a16="http://schemas.microsoft.com/office/drawing/2014/main" id="{8028E66E-3E8E-2A4E-B066-F2CBBD1B6F6D}"/>
              </a:ext>
            </a:extLst>
          </p:cNvPr>
          <p:cNvSpPr/>
          <p:nvPr/>
        </p:nvSpPr>
        <p:spPr>
          <a:xfrm rot="16200000">
            <a:off x="308132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hlinkClick r:id="rId4" action="ppaction://hlinksldjump"/>
            <a:extLst>
              <a:ext uri="{FF2B5EF4-FFF2-40B4-BE49-F238E27FC236}">
                <a16:creationId xmlns:a16="http://schemas.microsoft.com/office/drawing/2014/main" id="{B5DE1270-D69B-4047-A965-17919DB28E04}"/>
              </a:ext>
            </a:extLst>
          </p:cNvPr>
          <p:cNvSpPr/>
          <p:nvPr/>
        </p:nvSpPr>
        <p:spPr>
          <a:xfrm rot="16200000">
            <a:off x="4435508" y="-371846"/>
            <a:ext cx="614573"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hlinkClick r:id="rId5" action="ppaction://hlinksldjump"/>
            <a:extLst>
              <a:ext uri="{FF2B5EF4-FFF2-40B4-BE49-F238E27FC236}">
                <a16:creationId xmlns:a16="http://schemas.microsoft.com/office/drawing/2014/main" id="{19FB31C3-DC14-9D4A-9BB9-7C166303A700}"/>
              </a:ext>
            </a:extLst>
          </p:cNvPr>
          <p:cNvSpPr/>
          <p:nvPr/>
        </p:nvSpPr>
        <p:spPr>
          <a:xfrm rot="16200000">
            <a:off x="578970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hlinkClick r:id="rId6" action="ppaction://hlinksldjump"/>
            <a:extLst>
              <a:ext uri="{FF2B5EF4-FFF2-40B4-BE49-F238E27FC236}">
                <a16:creationId xmlns:a16="http://schemas.microsoft.com/office/drawing/2014/main" id="{0F34D2D7-4E86-504F-B851-1B4F4067C8EB}"/>
              </a:ext>
            </a:extLst>
          </p:cNvPr>
          <p:cNvSpPr/>
          <p:nvPr/>
        </p:nvSpPr>
        <p:spPr>
          <a:xfrm rot="16200000">
            <a:off x="7143889" y="-371846"/>
            <a:ext cx="614574"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hlinkClick r:id="rId7" action="ppaction://hlinksldjump"/>
            <a:extLst>
              <a:ext uri="{FF2B5EF4-FFF2-40B4-BE49-F238E27FC236}">
                <a16:creationId xmlns:a16="http://schemas.microsoft.com/office/drawing/2014/main" id="{DD6D5F30-4523-4B44-B33F-81A050E73C20}"/>
              </a:ext>
            </a:extLst>
          </p:cNvPr>
          <p:cNvSpPr/>
          <p:nvPr/>
        </p:nvSpPr>
        <p:spPr>
          <a:xfrm rot="16200000">
            <a:off x="849807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hlinkClick r:id="rId8" action="ppaction://hlinksldjump"/>
            <a:extLst>
              <a:ext uri="{FF2B5EF4-FFF2-40B4-BE49-F238E27FC236}">
                <a16:creationId xmlns:a16="http://schemas.microsoft.com/office/drawing/2014/main" id="{B417DDB7-4570-F94F-AFBA-9C6FD92367F1}"/>
              </a:ext>
            </a:extLst>
          </p:cNvPr>
          <p:cNvSpPr/>
          <p:nvPr/>
        </p:nvSpPr>
        <p:spPr>
          <a:xfrm rot="16200000">
            <a:off x="985226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hlinkClick r:id="rId9" action="ppaction://hlinksldjump"/>
            <a:extLst>
              <a:ext uri="{FF2B5EF4-FFF2-40B4-BE49-F238E27FC236}">
                <a16:creationId xmlns:a16="http://schemas.microsoft.com/office/drawing/2014/main" id="{12E11F33-7403-B040-BEE7-776C5BAA4226}"/>
              </a:ext>
            </a:extLst>
          </p:cNvPr>
          <p:cNvSpPr/>
          <p:nvPr/>
        </p:nvSpPr>
        <p:spPr>
          <a:xfrm rot="16200000">
            <a:off x="11206457" y="-371846"/>
            <a:ext cx="614574" cy="13565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CEE9B324-3B58-6045-BB97-D4A6CE499C04}"/>
              </a:ext>
            </a:extLst>
          </p:cNvPr>
          <p:cNvCxnSpPr>
            <a:cxnSpLocks/>
          </p:cNvCxnSpPr>
          <p:nvPr/>
        </p:nvCxnSpPr>
        <p:spPr>
          <a:xfrm flipH="1" flipV="1">
            <a:off x="271151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950B2F0-3841-954B-AC7D-33CD6ECFB0FA}"/>
              </a:ext>
            </a:extLst>
          </p:cNvPr>
          <p:cNvCxnSpPr>
            <a:cxnSpLocks/>
          </p:cNvCxnSpPr>
          <p:nvPr/>
        </p:nvCxnSpPr>
        <p:spPr>
          <a:xfrm flipH="1" flipV="1">
            <a:off x="406570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53022E9-B164-3545-8D64-51157ACA5AFE}"/>
              </a:ext>
            </a:extLst>
          </p:cNvPr>
          <p:cNvCxnSpPr>
            <a:cxnSpLocks/>
          </p:cNvCxnSpPr>
          <p:nvPr/>
        </p:nvCxnSpPr>
        <p:spPr>
          <a:xfrm flipH="1" flipV="1">
            <a:off x="541989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5158819-13F5-8F4E-8210-3D35EE6FD6C4}"/>
              </a:ext>
            </a:extLst>
          </p:cNvPr>
          <p:cNvCxnSpPr>
            <a:cxnSpLocks/>
          </p:cNvCxnSpPr>
          <p:nvPr/>
        </p:nvCxnSpPr>
        <p:spPr>
          <a:xfrm flipH="1" flipV="1">
            <a:off x="677407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B7A5E45E-02A0-FB44-8BFC-400ADEB68616}"/>
              </a:ext>
            </a:extLst>
          </p:cNvPr>
          <p:cNvCxnSpPr>
            <a:cxnSpLocks/>
          </p:cNvCxnSpPr>
          <p:nvPr/>
        </p:nvCxnSpPr>
        <p:spPr>
          <a:xfrm flipH="1" flipV="1">
            <a:off x="812827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A6560EE-97D1-9A41-A146-D7749F673925}"/>
              </a:ext>
            </a:extLst>
          </p:cNvPr>
          <p:cNvCxnSpPr>
            <a:cxnSpLocks/>
          </p:cNvCxnSpPr>
          <p:nvPr/>
        </p:nvCxnSpPr>
        <p:spPr>
          <a:xfrm flipH="1" flipV="1">
            <a:off x="948245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89959AC-C684-E74C-9AE0-AE1173F6205E}"/>
              </a:ext>
            </a:extLst>
          </p:cNvPr>
          <p:cNvCxnSpPr>
            <a:cxnSpLocks/>
          </p:cNvCxnSpPr>
          <p:nvPr/>
        </p:nvCxnSpPr>
        <p:spPr>
          <a:xfrm flipH="1" flipV="1">
            <a:off x="1083664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8" name="Rectangle 77">
            <a:hlinkClick r:id="rId10" action="ppaction://hlinksldjump"/>
            <a:extLst>
              <a:ext uri="{FF2B5EF4-FFF2-40B4-BE49-F238E27FC236}">
                <a16:creationId xmlns:a16="http://schemas.microsoft.com/office/drawing/2014/main" id="{FB292860-5E74-D342-8689-FD79BEC6A92F}"/>
              </a:ext>
            </a:extLst>
          </p:cNvPr>
          <p:cNvSpPr/>
          <p:nvPr/>
        </p:nvSpPr>
        <p:spPr>
          <a:xfrm rot="16200000">
            <a:off x="372941" y="-371846"/>
            <a:ext cx="614572"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EF9F15F-3CE9-C945-B942-5853B5AAD99E}"/>
              </a:ext>
            </a:extLst>
          </p:cNvPr>
          <p:cNvCxnSpPr>
            <a:cxnSpLocks/>
          </p:cNvCxnSpPr>
          <p:nvPr/>
        </p:nvCxnSpPr>
        <p:spPr>
          <a:xfrm flipV="1">
            <a:off x="1357322" y="-877"/>
            <a:ext cx="0"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EA277B87-1E1F-8844-A2E1-2E1085A0394E}"/>
              </a:ext>
            </a:extLst>
          </p:cNvPr>
          <p:cNvGrpSpPr/>
          <p:nvPr/>
        </p:nvGrpSpPr>
        <p:grpSpPr>
          <a:xfrm>
            <a:off x="474409" y="102773"/>
            <a:ext cx="411637" cy="407274"/>
            <a:chOff x="6362700" y="2881314"/>
            <a:chExt cx="449263" cy="444501"/>
          </a:xfrm>
          <a:solidFill>
            <a:schemeClr val="accent2"/>
          </a:solidFill>
        </p:grpSpPr>
        <p:sp>
          <p:nvSpPr>
            <p:cNvPr id="81" name="Freeform 108">
              <a:extLst>
                <a:ext uri="{FF2B5EF4-FFF2-40B4-BE49-F238E27FC236}">
                  <a16:creationId xmlns:a16="http://schemas.microsoft.com/office/drawing/2014/main" id="{C3B416F4-D11C-9842-B82B-1AE4116E8111}"/>
                </a:ext>
              </a:extLst>
            </p:cNvPr>
            <p:cNvSpPr>
              <a:spLocks noEditPoints="1"/>
            </p:cNvSpPr>
            <p:nvPr/>
          </p:nvSpPr>
          <p:spPr bwMode="auto">
            <a:xfrm>
              <a:off x="6461125" y="2881314"/>
              <a:ext cx="112713" cy="11112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17 h 68"/>
                <a:gd name="T12" fmla="*/ 17 w 68"/>
                <a:gd name="T13" fmla="*/ 34 h 68"/>
                <a:gd name="T14" fmla="*/ 34 w 68"/>
                <a:gd name="T15" fmla="*/ 51 h 68"/>
                <a:gd name="T16" fmla="*/ 51 w 68"/>
                <a:gd name="T17" fmla="*/ 34 h 68"/>
                <a:gd name="T18" fmla="*/ 34 w 68"/>
                <a:gd name="T1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6" y="68"/>
                    <a:pt x="0" y="53"/>
                    <a:pt x="0" y="34"/>
                  </a:cubicBezTo>
                  <a:cubicBezTo>
                    <a:pt x="0" y="16"/>
                    <a:pt x="16" y="0"/>
                    <a:pt x="34" y="0"/>
                  </a:cubicBezTo>
                  <a:cubicBezTo>
                    <a:pt x="53" y="0"/>
                    <a:pt x="68" y="16"/>
                    <a:pt x="68" y="34"/>
                  </a:cubicBezTo>
                  <a:cubicBezTo>
                    <a:pt x="68" y="53"/>
                    <a:pt x="53" y="68"/>
                    <a:pt x="34" y="68"/>
                  </a:cubicBezTo>
                  <a:close/>
                  <a:moveTo>
                    <a:pt x="34" y="17"/>
                  </a:moveTo>
                  <a:cubicBezTo>
                    <a:pt x="25" y="17"/>
                    <a:pt x="17" y="25"/>
                    <a:pt x="17" y="34"/>
                  </a:cubicBezTo>
                  <a:cubicBezTo>
                    <a:pt x="17" y="43"/>
                    <a:pt x="25" y="51"/>
                    <a:pt x="34" y="51"/>
                  </a:cubicBezTo>
                  <a:cubicBezTo>
                    <a:pt x="43" y="51"/>
                    <a:pt x="51" y="43"/>
                    <a:pt x="51" y="34"/>
                  </a:cubicBezTo>
                  <a:cubicBezTo>
                    <a:pt x="51" y="25"/>
                    <a:pt x="43" y="17"/>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2" name="Freeform 109">
              <a:extLst>
                <a:ext uri="{FF2B5EF4-FFF2-40B4-BE49-F238E27FC236}">
                  <a16:creationId xmlns:a16="http://schemas.microsoft.com/office/drawing/2014/main" id="{DFF87065-A795-CC4A-B57D-1F6621FFA26C}"/>
                </a:ext>
              </a:extLst>
            </p:cNvPr>
            <p:cNvSpPr>
              <a:spLocks/>
            </p:cNvSpPr>
            <p:nvPr/>
          </p:nvSpPr>
          <p:spPr bwMode="auto">
            <a:xfrm>
              <a:off x="6696075" y="3198814"/>
              <a:ext cx="114300" cy="111125"/>
            </a:xfrm>
            <a:custGeom>
              <a:avLst/>
              <a:gdLst>
                <a:gd name="T0" fmla="*/ 9 w 69"/>
                <a:gd name="T1" fmla="*/ 68 h 68"/>
                <a:gd name="T2" fmla="*/ 3 w 69"/>
                <a:gd name="T3" fmla="*/ 66 h 68"/>
                <a:gd name="T4" fmla="*/ 3 w 69"/>
                <a:gd name="T5" fmla="*/ 54 h 68"/>
                <a:gd name="T6" fmla="*/ 53 w 69"/>
                <a:gd name="T7" fmla="*/ 3 h 68"/>
                <a:gd name="T8" fmla="*/ 65 w 69"/>
                <a:gd name="T9" fmla="*/ 3 h 68"/>
                <a:gd name="T10" fmla="*/ 65 w 69"/>
                <a:gd name="T11" fmla="*/ 15 h 68"/>
                <a:gd name="T12" fmla="*/ 15 w 69"/>
                <a:gd name="T13" fmla="*/ 66 h 68"/>
                <a:gd name="T14" fmla="*/ 9 w 69"/>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8">
                  <a:moveTo>
                    <a:pt x="9" y="68"/>
                  </a:moveTo>
                  <a:cubicBezTo>
                    <a:pt x="7" y="68"/>
                    <a:pt x="5" y="67"/>
                    <a:pt x="3" y="66"/>
                  </a:cubicBezTo>
                  <a:cubicBezTo>
                    <a:pt x="0" y="63"/>
                    <a:pt x="0" y="57"/>
                    <a:pt x="3" y="54"/>
                  </a:cubicBezTo>
                  <a:cubicBezTo>
                    <a:pt x="53" y="3"/>
                    <a:pt x="53" y="3"/>
                    <a:pt x="53" y="3"/>
                  </a:cubicBezTo>
                  <a:cubicBezTo>
                    <a:pt x="57" y="0"/>
                    <a:pt x="62" y="0"/>
                    <a:pt x="65" y="3"/>
                  </a:cubicBezTo>
                  <a:cubicBezTo>
                    <a:pt x="69" y="7"/>
                    <a:pt x="69" y="12"/>
                    <a:pt x="65" y="15"/>
                  </a:cubicBezTo>
                  <a:cubicBezTo>
                    <a:pt x="15" y="66"/>
                    <a:pt x="15" y="66"/>
                    <a:pt x="15" y="66"/>
                  </a:cubicBezTo>
                  <a:cubicBezTo>
                    <a:pt x="13" y="67"/>
                    <a:pt x="11"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3" name="Freeform 110">
              <a:extLst>
                <a:ext uri="{FF2B5EF4-FFF2-40B4-BE49-F238E27FC236}">
                  <a16:creationId xmlns:a16="http://schemas.microsoft.com/office/drawing/2014/main" id="{25A8A146-1237-C146-AADA-3CB3F9A4FD82}"/>
                </a:ext>
              </a:extLst>
            </p:cNvPr>
            <p:cNvSpPr>
              <a:spLocks/>
            </p:cNvSpPr>
            <p:nvPr/>
          </p:nvSpPr>
          <p:spPr bwMode="auto">
            <a:xfrm>
              <a:off x="6696075" y="3200402"/>
              <a:ext cx="112713" cy="109538"/>
            </a:xfrm>
            <a:custGeom>
              <a:avLst/>
              <a:gdLst>
                <a:gd name="T0" fmla="*/ 59 w 68"/>
                <a:gd name="T1" fmla="*/ 67 h 67"/>
                <a:gd name="T2" fmla="*/ 51 w 68"/>
                <a:gd name="T3" fmla="*/ 59 h 67"/>
                <a:gd name="T4" fmla="*/ 51 w 68"/>
                <a:gd name="T5" fmla="*/ 17 h 67"/>
                <a:gd name="T6" fmla="*/ 9 w 68"/>
                <a:gd name="T7" fmla="*/ 17 h 67"/>
                <a:gd name="T8" fmla="*/ 0 w 68"/>
                <a:gd name="T9" fmla="*/ 8 h 67"/>
                <a:gd name="T10" fmla="*/ 9 w 68"/>
                <a:gd name="T11" fmla="*/ 0 h 67"/>
                <a:gd name="T12" fmla="*/ 59 w 68"/>
                <a:gd name="T13" fmla="*/ 0 h 67"/>
                <a:gd name="T14" fmla="*/ 68 w 68"/>
                <a:gd name="T15" fmla="*/ 8 h 67"/>
                <a:gd name="T16" fmla="*/ 68 w 68"/>
                <a:gd name="T17" fmla="*/ 59 h 67"/>
                <a:gd name="T18" fmla="*/ 59 w 68"/>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59" y="67"/>
                  </a:moveTo>
                  <a:cubicBezTo>
                    <a:pt x="55" y="67"/>
                    <a:pt x="51" y="63"/>
                    <a:pt x="51" y="59"/>
                  </a:cubicBezTo>
                  <a:cubicBezTo>
                    <a:pt x="51" y="17"/>
                    <a:pt x="51" y="17"/>
                    <a:pt x="51" y="17"/>
                  </a:cubicBezTo>
                  <a:cubicBezTo>
                    <a:pt x="9" y="17"/>
                    <a:pt x="9" y="17"/>
                    <a:pt x="9" y="17"/>
                  </a:cubicBezTo>
                  <a:cubicBezTo>
                    <a:pt x="4" y="17"/>
                    <a:pt x="0" y="13"/>
                    <a:pt x="0" y="8"/>
                  </a:cubicBezTo>
                  <a:cubicBezTo>
                    <a:pt x="0" y="4"/>
                    <a:pt x="4" y="0"/>
                    <a:pt x="9" y="0"/>
                  </a:cubicBezTo>
                  <a:cubicBezTo>
                    <a:pt x="59" y="0"/>
                    <a:pt x="59" y="0"/>
                    <a:pt x="59" y="0"/>
                  </a:cubicBezTo>
                  <a:cubicBezTo>
                    <a:pt x="64" y="0"/>
                    <a:pt x="68" y="4"/>
                    <a:pt x="68" y="8"/>
                  </a:cubicBezTo>
                  <a:cubicBezTo>
                    <a:pt x="68" y="59"/>
                    <a:pt x="68" y="59"/>
                    <a:pt x="68" y="59"/>
                  </a:cubicBezTo>
                  <a:cubicBezTo>
                    <a:pt x="68" y="63"/>
                    <a:pt x="64" y="67"/>
                    <a:pt x="5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4" name="Freeform 111">
              <a:extLst>
                <a:ext uri="{FF2B5EF4-FFF2-40B4-BE49-F238E27FC236}">
                  <a16:creationId xmlns:a16="http://schemas.microsoft.com/office/drawing/2014/main" id="{A727841B-E7DB-9F46-A529-ED3CA239F152}"/>
                </a:ext>
              </a:extLst>
            </p:cNvPr>
            <p:cNvSpPr>
              <a:spLocks/>
            </p:cNvSpPr>
            <p:nvPr/>
          </p:nvSpPr>
          <p:spPr bwMode="auto">
            <a:xfrm>
              <a:off x="6461125" y="3006727"/>
              <a:ext cx="112713" cy="185738"/>
            </a:xfrm>
            <a:custGeom>
              <a:avLst/>
              <a:gdLst>
                <a:gd name="T0" fmla="*/ 9 w 68"/>
                <a:gd name="T1" fmla="*/ 113 h 113"/>
                <a:gd name="T2" fmla="*/ 0 w 68"/>
                <a:gd name="T3" fmla="*/ 104 h 113"/>
                <a:gd name="T4" fmla="*/ 0 w 68"/>
                <a:gd name="T5" fmla="*/ 34 h 113"/>
                <a:gd name="T6" fmla="*/ 34 w 68"/>
                <a:gd name="T7" fmla="*/ 0 h 113"/>
                <a:gd name="T8" fmla="*/ 68 w 68"/>
                <a:gd name="T9" fmla="*/ 34 h 113"/>
                <a:gd name="T10" fmla="*/ 68 w 68"/>
                <a:gd name="T11" fmla="*/ 62 h 113"/>
                <a:gd name="T12" fmla="*/ 59 w 68"/>
                <a:gd name="T13" fmla="*/ 70 h 113"/>
                <a:gd name="T14" fmla="*/ 51 w 68"/>
                <a:gd name="T15" fmla="*/ 62 h 113"/>
                <a:gd name="T16" fmla="*/ 51 w 68"/>
                <a:gd name="T17" fmla="*/ 34 h 113"/>
                <a:gd name="T18" fmla="*/ 34 w 68"/>
                <a:gd name="T19" fmla="*/ 17 h 113"/>
                <a:gd name="T20" fmla="*/ 17 w 68"/>
                <a:gd name="T21" fmla="*/ 34 h 113"/>
                <a:gd name="T22" fmla="*/ 17 w 68"/>
                <a:gd name="T23" fmla="*/ 104 h 113"/>
                <a:gd name="T24" fmla="*/ 9 w 68"/>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13">
                  <a:moveTo>
                    <a:pt x="9" y="113"/>
                  </a:moveTo>
                  <a:cubicBezTo>
                    <a:pt x="4" y="113"/>
                    <a:pt x="0" y="109"/>
                    <a:pt x="0" y="104"/>
                  </a:cubicBezTo>
                  <a:cubicBezTo>
                    <a:pt x="0" y="34"/>
                    <a:pt x="0" y="34"/>
                    <a:pt x="0" y="34"/>
                  </a:cubicBezTo>
                  <a:cubicBezTo>
                    <a:pt x="0" y="15"/>
                    <a:pt x="15" y="0"/>
                    <a:pt x="34" y="0"/>
                  </a:cubicBezTo>
                  <a:cubicBezTo>
                    <a:pt x="53" y="0"/>
                    <a:pt x="68" y="15"/>
                    <a:pt x="68" y="34"/>
                  </a:cubicBezTo>
                  <a:cubicBezTo>
                    <a:pt x="68" y="62"/>
                    <a:pt x="68" y="62"/>
                    <a:pt x="68" y="62"/>
                  </a:cubicBezTo>
                  <a:cubicBezTo>
                    <a:pt x="68" y="66"/>
                    <a:pt x="64" y="70"/>
                    <a:pt x="59" y="70"/>
                  </a:cubicBezTo>
                  <a:cubicBezTo>
                    <a:pt x="55" y="70"/>
                    <a:pt x="51" y="66"/>
                    <a:pt x="51" y="62"/>
                  </a:cubicBezTo>
                  <a:cubicBezTo>
                    <a:pt x="51" y="34"/>
                    <a:pt x="51" y="34"/>
                    <a:pt x="51" y="34"/>
                  </a:cubicBezTo>
                  <a:cubicBezTo>
                    <a:pt x="51" y="24"/>
                    <a:pt x="44" y="17"/>
                    <a:pt x="34" y="17"/>
                  </a:cubicBezTo>
                  <a:cubicBezTo>
                    <a:pt x="25" y="17"/>
                    <a:pt x="17" y="24"/>
                    <a:pt x="17" y="34"/>
                  </a:cubicBezTo>
                  <a:cubicBezTo>
                    <a:pt x="17" y="104"/>
                    <a:pt x="17" y="104"/>
                    <a:pt x="17" y="104"/>
                  </a:cubicBezTo>
                  <a:cubicBezTo>
                    <a:pt x="17" y="109"/>
                    <a:pt x="14" y="113"/>
                    <a:pt x="9"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5" name="Freeform 112">
              <a:extLst>
                <a:ext uri="{FF2B5EF4-FFF2-40B4-BE49-F238E27FC236}">
                  <a16:creationId xmlns:a16="http://schemas.microsoft.com/office/drawing/2014/main" id="{BCC23162-7889-8347-B824-4625C38FCB6E}"/>
                </a:ext>
              </a:extLst>
            </p:cNvPr>
            <p:cNvSpPr>
              <a:spLocks noEditPoints="1"/>
            </p:cNvSpPr>
            <p:nvPr/>
          </p:nvSpPr>
          <p:spPr bwMode="auto">
            <a:xfrm>
              <a:off x="6362700" y="3006727"/>
              <a:ext cx="449263" cy="319088"/>
            </a:xfrm>
            <a:custGeom>
              <a:avLst/>
              <a:gdLst>
                <a:gd name="T0" fmla="*/ 82 w 273"/>
                <a:gd name="T1" fmla="*/ 194 h 194"/>
                <a:gd name="T2" fmla="*/ 50 w 273"/>
                <a:gd name="T3" fmla="*/ 194 h 194"/>
                <a:gd name="T4" fmla="*/ 2 w 273"/>
                <a:gd name="T5" fmla="*/ 152 h 194"/>
                <a:gd name="T6" fmla="*/ 43 w 273"/>
                <a:gd name="T7" fmla="*/ 101 h 194"/>
                <a:gd name="T8" fmla="*/ 59 w 273"/>
                <a:gd name="T9" fmla="*/ 101 h 194"/>
                <a:gd name="T10" fmla="*/ 168 w 273"/>
                <a:gd name="T11" fmla="*/ 8 h 194"/>
                <a:gd name="T12" fmla="*/ 190 w 273"/>
                <a:gd name="T13" fmla="*/ 0 h 194"/>
                <a:gd name="T14" fmla="*/ 223 w 273"/>
                <a:gd name="T15" fmla="*/ 0 h 194"/>
                <a:gd name="T16" fmla="*/ 271 w 273"/>
                <a:gd name="T17" fmla="*/ 42 h 194"/>
                <a:gd name="T18" fmla="*/ 229 w 273"/>
                <a:gd name="T19" fmla="*/ 93 h 194"/>
                <a:gd name="T20" fmla="*/ 213 w 273"/>
                <a:gd name="T21" fmla="*/ 93 h 194"/>
                <a:gd name="T22" fmla="*/ 104 w 273"/>
                <a:gd name="T23" fmla="*/ 186 h 194"/>
                <a:gd name="T24" fmla="*/ 82 w 273"/>
                <a:gd name="T25" fmla="*/ 194 h 194"/>
                <a:gd name="T26" fmla="*/ 44 w 273"/>
                <a:gd name="T27" fmla="*/ 118 h 194"/>
                <a:gd name="T28" fmla="*/ 18 w 273"/>
                <a:gd name="T29" fmla="*/ 150 h 194"/>
                <a:gd name="T30" fmla="*/ 50 w 273"/>
                <a:gd name="T31" fmla="*/ 177 h 194"/>
                <a:gd name="T32" fmla="*/ 82 w 273"/>
                <a:gd name="T33" fmla="*/ 177 h 194"/>
                <a:gd name="T34" fmla="*/ 93 w 273"/>
                <a:gd name="T35" fmla="*/ 173 h 194"/>
                <a:gd name="T36" fmla="*/ 205 w 273"/>
                <a:gd name="T37" fmla="*/ 78 h 194"/>
                <a:gd name="T38" fmla="*/ 210 w 273"/>
                <a:gd name="T39" fmla="*/ 76 h 194"/>
                <a:gd name="T40" fmla="*/ 229 w 273"/>
                <a:gd name="T41" fmla="*/ 76 h 194"/>
                <a:gd name="T42" fmla="*/ 254 w 273"/>
                <a:gd name="T43" fmla="*/ 44 h 194"/>
                <a:gd name="T44" fmla="*/ 223 w 273"/>
                <a:gd name="T45" fmla="*/ 17 h 194"/>
                <a:gd name="T46" fmla="*/ 190 w 273"/>
                <a:gd name="T47" fmla="*/ 17 h 194"/>
                <a:gd name="T48" fmla="*/ 179 w 273"/>
                <a:gd name="T49" fmla="*/ 20 h 194"/>
                <a:gd name="T50" fmla="*/ 68 w 273"/>
                <a:gd name="T51" fmla="*/ 116 h 194"/>
                <a:gd name="T52" fmla="*/ 62 w 273"/>
                <a:gd name="T53" fmla="*/ 118 h 194"/>
                <a:gd name="T54" fmla="*/ 44 w 273"/>
                <a:gd name="T55" fmla="*/ 1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194">
                  <a:moveTo>
                    <a:pt x="82" y="194"/>
                  </a:moveTo>
                  <a:cubicBezTo>
                    <a:pt x="50" y="194"/>
                    <a:pt x="50" y="194"/>
                    <a:pt x="50" y="194"/>
                  </a:cubicBezTo>
                  <a:cubicBezTo>
                    <a:pt x="25" y="194"/>
                    <a:pt x="5" y="176"/>
                    <a:pt x="2" y="152"/>
                  </a:cubicBezTo>
                  <a:cubicBezTo>
                    <a:pt x="0" y="126"/>
                    <a:pt x="18" y="103"/>
                    <a:pt x="43" y="101"/>
                  </a:cubicBezTo>
                  <a:cubicBezTo>
                    <a:pt x="59" y="101"/>
                    <a:pt x="59" y="101"/>
                    <a:pt x="59" y="101"/>
                  </a:cubicBezTo>
                  <a:cubicBezTo>
                    <a:pt x="168" y="8"/>
                    <a:pt x="168" y="8"/>
                    <a:pt x="168" y="8"/>
                  </a:cubicBezTo>
                  <a:cubicBezTo>
                    <a:pt x="173" y="3"/>
                    <a:pt x="180" y="0"/>
                    <a:pt x="190" y="0"/>
                  </a:cubicBezTo>
                  <a:cubicBezTo>
                    <a:pt x="223" y="0"/>
                    <a:pt x="223" y="0"/>
                    <a:pt x="223" y="0"/>
                  </a:cubicBezTo>
                  <a:cubicBezTo>
                    <a:pt x="248" y="0"/>
                    <a:pt x="268" y="18"/>
                    <a:pt x="271" y="42"/>
                  </a:cubicBezTo>
                  <a:cubicBezTo>
                    <a:pt x="273" y="68"/>
                    <a:pt x="254" y="91"/>
                    <a:pt x="229" y="93"/>
                  </a:cubicBezTo>
                  <a:cubicBezTo>
                    <a:pt x="213" y="93"/>
                    <a:pt x="213" y="93"/>
                    <a:pt x="213" y="93"/>
                  </a:cubicBezTo>
                  <a:cubicBezTo>
                    <a:pt x="104" y="186"/>
                    <a:pt x="104" y="186"/>
                    <a:pt x="104" y="186"/>
                  </a:cubicBezTo>
                  <a:cubicBezTo>
                    <a:pt x="97" y="191"/>
                    <a:pt x="90" y="194"/>
                    <a:pt x="82" y="194"/>
                  </a:cubicBezTo>
                  <a:close/>
                  <a:moveTo>
                    <a:pt x="44" y="118"/>
                  </a:moveTo>
                  <a:cubicBezTo>
                    <a:pt x="29" y="119"/>
                    <a:pt x="17" y="134"/>
                    <a:pt x="18" y="150"/>
                  </a:cubicBezTo>
                  <a:cubicBezTo>
                    <a:pt x="20" y="165"/>
                    <a:pt x="33" y="177"/>
                    <a:pt x="50" y="177"/>
                  </a:cubicBezTo>
                  <a:cubicBezTo>
                    <a:pt x="82" y="177"/>
                    <a:pt x="82" y="177"/>
                    <a:pt x="82" y="177"/>
                  </a:cubicBezTo>
                  <a:cubicBezTo>
                    <a:pt x="86" y="177"/>
                    <a:pt x="90" y="175"/>
                    <a:pt x="93" y="173"/>
                  </a:cubicBezTo>
                  <a:cubicBezTo>
                    <a:pt x="205" y="78"/>
                    <a:pt x="205" y="78"/>
                    <a:pt x="205" y="78"/>
                  </a:cubicBezTo>
                  <a:cubicBezTo>
                    <a:pt x="206" y="77"/>
                    <a:pt x="208" y="76"/>
                    <a:pt x="210" y="76"/>
                  </a:cubicBezTo>
                  <a:cubicBezTo>
                    <a:pt x="229" y="76"/>
                    <a:pt x="229" y="76"/>
                    <a:pt x="229" y="76"/>
                  </a:cubicBezTo>
                  <a:cubicBezTo>
                    <a:pt x="244" y="75"/>
                    <a:pt x="255" y="60"/>
                    <a:pt x="254" y="44"/>
                  </a:cubicBezTo>
                  <a:cubicBezTo>
                    <a:pt x="252" y="28"/>
                    <a:pt x="239" y="17"/>
                    <a:pt x="223" y="17"/>
                  </a:cubicBezTo>
                  <a:cubicBezTo>
                    <a:pt x="190" y="17"/>
                    <a:pt x="190" y="17"/>
                    <a:pt x="190" y="17"/>
                  </a:cubicBezTo>
                  <a:cubicBezTo>
                    <a:pt x="185" y="17"/>
                    <a:pt x="181" y="18"/>
                    <a:pt x="179" y="20"/>
                  </a:cubicBezTo>
                  <a:cubicBezTo>
                    <a:pt x="68" y="116"/>
                    <a:pt x="68" y="116"/>
                    <a:pt x="68" y="116"/>
                  </a:cubicBezTo>
                  <a:cubicBezTo>
                    <a:pt x="66" y="117"/>
                    <a:pt x="64" y="118"/>
                    <a:pt x="62" y="118"/>
                  </a:cubicBezTo>
                  <a:lnTo>
                    <a:pt x="4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456816A4-71AB-5C4E-944D-D7FB3C865775}"/>
              </a:ext>
            </a:extLst>
          </p:cNvPr>
          <p:cNvGrpSpPr/>
          <p:nvPr/>
        </p:nvGrpSpPr>
        <p:grpSpPr>
          <a:xfrm>
            <a:off x="1820641" y="92635"/>
            <a:ext cx="427552" cy="427551"/>
            <a:chOff x="2216151" y="2239963"/>
            <a:chExt cx="436563" cy="436562"/>
          </a:xfrm>
          <a:solidFill>
            <a:schemeClr val="accent2"/>
          </a:solidFill>
        </p:grpSpPr>
        <p:sp>
          <p:nvSpPr>
            <p:cNvPr id="87" name="Freeform 9">
              <a:extLst>
                <a:ext uri="{FF2B5EF4-FFF2-40B4-BE49-F238E27FC236}">
                  <a16:creationId xmlns:a16="http://schemas.microsoft.com/office/drawing/2014/main" id="{8B9FCA2B-4342-8D41-BC1A-0F6DC1193CD0}"/>
                </a:ext>
              </a:extLst>
            </p:cNvPr>
            <p:cNvSpPr>
              <a:spLocks/>
            </p:cNvSpPr>
            <p:nvPr/>
          </p:nvSpPr>
          <p:spPr bwMode="auto">
            <a:xfrm>
              <a:off x="2233614" y="2241550"/>
              <a:ext cx="247650" cy="190500"/>
            </a:xfrm>
            <a:custGeom>
              <a:avLst/>
              <a:gdLst>
                <a:gd name="T0" fmla="*/ 103 w 151"/>
                <a:gd name="T1" fmla="*/ 115 h 115"/>
                <a:gd name="T2" fmla="*/ 99 w 151"/>
                <a:gd name="T3" fmla="*/ 114 h 115"/>
                <a:gd name="T4" fmla="*/ 4 w 151"/>
                <a:gd name="T5" fmla="*/ 51 h 115"/>
                <a:gd name="T6" fmla="*/ 0 w 151"/>
                <a:gd name="T7" fmla="*/ 44 h 115"/>
                <a:gd name="T8" fmla="*/ 2 w 151"/>
                <a:gd name="T9" fmla="*/ 38 h 115"/>
                <a:gd name="T10" fmla="*/ 27 w 151"/>
                <a:gd name="T11" fmla="*/ 12 h 115"/>
                <a:gd name="T12" fmla="*/ 66 w 151"/>
                <a:gd name="T13" fmla="*/ 8 h 115"/>
                <a:gd name="T14" fmla="*/ 146 w 151"/>
                <a:gd name="T15" fmla="*/ 62 h 115"/>
                <a:gd name="T16" fmla="*/ 148 w 151"/>
                <a:gd name="T17" fmla="*/ 73 h 115"/>
                <a:gd name="T18" fmla="*/ 136 w 151"/>
                <a:gd name="T19" fmla="*/ 76 h 115"/>
                <a:gd name="T20" fmla="*/ 57 w 151"/>
                <a:gd name="T21" fmla="*/ 22 h 115"/>
                <a:gd name="T22" fmla="*/ 39 w 151"/>
                <a:gd name="T23" fmla="*/ 24 h 115"/>
                <a:gd name="T24" fmla="*/ 21 w 151"/>
                <a:gd name="T25" fmla="*/ 42 h 115"/>
                <a:gd name="T26" fmla="*/ 108 w 151"/>
                <a:gd name="T27" fmla="*/ 100 h 115"/>
                <a:gd name="T28" fmla="*/ 110 w 151"/>
                <a:gd name="T29" fmla="*/ 111 h 115"/>
                <a:gd name="T30" fmla="*/ 103 w 151"/>
                <a:gd name="T3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15">
                  <a:moveTo>
                    <a:pt x="103" y="115"/>
                  </a:moveTo>
                  <a:cubicBezTo>
                    <a:pt x="102" y="115"/>
                    <a:pt x="100" y="115"/>
                    <a:pt x="99" y="114"/>
                  </a:cubicBezTo>
                  <a:cubicBezTo>
                    <a:pt x="4" y="51"/>
                    <a:pt x="4" y="51"/>
                    <a:pt x="4" y="51"/>
                  </a:cubicBezTo>
                  <a:cubicBezTo>
                    <a:pt x="1" y="49"/>
                    <a:pt x="0" y="47"/>
                    <a:pt x="0" y="44"/>
                  </a:cubicBezTo>
                  <a:cubicBezTo>
                    <a:pt x="0" y="42"/>
                    <a:pt x="0" y="39"/>
                    <a:pt x="2" y="38"/>
                  </a:cubicBezTo>
                  <a:cubicBezTo>
                    <a:pt x="27" y="12"/>
                    <a:pt x="27" y="12"/>
                    <a:pt x="27" y="12"/>
                  </a:cubicBezTo>
                  <a:cubicBezTo>
                    <a:pt x="37" y="2"/>
                    <a:pt x="53" y="0"/>
                    <a:pt x="66" y="8"/>
                  </a:cubicBezTo>
                  <a:cubicBezTo>
                    <a:pt x="146" y="62"/>
                    <a:pt x="146" y="62"/>
                    <a:pt x="146" y="62"/>
                  </a:cubicBezTo>
                  <a:cubicBezTo>
                    <a:pt x="150" y="64"/>
                    <a:pt x="151" y="70"/>
                    <a:pt x="148" y="73"/>
                  </a:cubicBezTo>
                  <a:cubicBezTo>
                    <a:pt x="145" y="77"/>
                    <a:pt x="140" y="78"/>
                    <a:pt x="136" y="76"/>
                  </a:cubicBezTo>
                  <a:cubicBezTo>
                    <a:pt x="57" y="22"/>
                    <a:pt x="57" y="22"/>
                    <a:pt x="57" y="22"/>
                  </a:cubicBezTo>
                  <a:cubicBezTo>
                    <a:pt x="51" y="19"/>
                    <a:pt x="44" y="20"/>
                    <a:pt x="39" y="24"/>
                  </a:cubicBezTo>
                  <a:cubicBezTo>
                    <a:pt x="21" y="42"/>
                    <a:pt x="21" y="42"/>
                    <a:pt x="21" y="42"/>
                  </a:cubicBezTo>
                  <a:cubicBezTo>
                    <a:pt x="108" y="100"/>
                    <a:pt x="108" y="100"/>
                    <a:pt x="108" y="100"/>
                  </a:cubicBezTo>
                  <a:cubicBezTo>
                    <a:pt x="112" y="102"/>
                    <a:pt x="113" y="107"/>
                    <a:pt x="110" y="111"/>
                  </a:cubicBezTo>
                  <a:cubicBezTo>
                    <a:pt x="109" y="114"/>
                    <a:pt x="106" y="115"/>
                    <a:pt x="1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
              <a:extLst>
                <a:ext uri="{FF2B5EF4-FFF2-40B4-BE49-F238E27FC236}">
                  <a16:creationId xmlns:a16="http://schemas.microsoft.com/office/drawing/2014/main" id="{757B0C42-DBE0-3F4E-BE58-75693B19AA98}"/>
                </a:ext>
              </a:extLst>
            </p:cNvPr>
            <p:cNvSpPr>
              <a:spLocks/>
            </p:cNvSpPr>
            <p:nvPr/>
          </p:nvSpPr>
          <p:spPr bwMode="auto">
            <a:xfrm>
              <a:off x="2462214" y="2414588"/>
              <a:ext cx="188913" cy="247650"/>
            </a:xfrm>
            <a:custGeom>
              <a:avLst/>
              <a:gdLst>
                <a:gd name="T0" fmla="*/ 73 w 115"/>
                <a:gd name="T1" fmla="*/ 150 h 150"/>
                <a:gd name="T2" fmla="*/ 72 w 115"/>
                <a:gd name="T3" fmla="*/ 150 h 150"/>
                <a:gd name="T4" fmla="*/ 66 w 115"/>
                <a:gd name="T5" fmla="*/ 146 h 150"/>
                <a:gd name="T6" fmla="*/ 3 w 115"/>
                <a:gd name="T7" fmla="*/ 51 h 150"/>
                <a:gd name="T8" fmla="*/ 5 w 115"/>
                <a:gd name="T9" fmla="*/ 39 h 150"/>
                <a:gd name="T10" fmla="*/ 17 w 115"/>
                <a:gd name="T11" fmla="*/ 42 h 150"/>
                <a:gd name="T12" fmla="*/ 74 w 115"/>
                <a:gd name="T13" fmla="*/ 128 h 150"/>
                <a:gd name="T14" fmla="*/ 92 w 115"/>
                <a:gd name="T15" fmla="*/ 110 h 150"/>
                <a:gd name="T16" fmla="*/ 94 w 115"/>
                <a:gd name="T17" fmla="*/ 94 h 150"/>
                <a:gd name="T18" fmla="*/ 41 w 115"/>
                <a:gd name="T19" fmla="*/ 14 h 150"/>
                <a:gd name="T20" fmla="*/ 43 w 115"/>
                <a:gd name="T21" fmla="*/ 2 h 150"/>
                <a:gd name="T22" fmla="*/ 55 w 115"/>
                <a:gd name="T23" fmla="*/ 5 h 150"/>
                <a:gd name="T24" fmla="*/ 108 w 115"/>
                <a:gd name="T25" fmla="*/ 84 h 150"/>
                <a:gd name="T26" fmla="*/ 104 w 115"/>
                <a:gd name="T27" fmla="*/ 122 h 150"/>
                <a:gd name="T28" fmla="*/ 79 w 115"/>
                <a:gd name="T29" fmla="*/ 147 h 150"/>
                <a:gd name="T30" fmla="*/ 73 w 115"/>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50">
                  <a:moveTo>
                    <a:pt x="73" y="150"/>
                  </a:moveTo>
                  <a:cubicBezTo>
                    <a:pt x="72" y="150"/>
                    <a:pt x="72" y="150"/>
                    <a:pt x="72" y="150"/>
                  </a:cubicBezTo>
                  <a:cubicBezTo>
                    <a:pt x="69" y="149"/>
                    <a:pt x="67" y="148"/>
                    <a:pt x="66" y="146"/>
                  </a:cubicBezTo>
                  <a:cubicBezTo>
                    <a:pt x="3" y="51"/>
                    <a:pt x="3" y="51"/>
                    <a:pt x="3" y="51"/>
                  </a:cubicBezTo>
                  <a:cubicBezTo>
                    <a:pt x="0" y="47"/>
                    <a:pt x="1" y="42"/>
                    <a:pt x="5" y="39"/>
                  </a:cubicBezTo>
                  <a:cubicBezTo>
                    <a:pt x="9" y="37"/>
                    <a:pt x="14" y="38"/>
                    <a:pt x="17" y="42"/>
                  </a:cubicBezTo>
                  <a:cubicBezTo>
                    <a:pt x="74" y="128"/>
                    <a:pt x="74" y="128"/>
                    <a:pt x="74" y="128"/>
                  </a:cubicBezTo>
                  <a:cubicBezTo>
                    <a:pt x="92" y="110"/>
                    <a:pt x="92" y="110"/>
                    <a:pt x="92" y="110"/>
                  </a:cubicBezTo>
                  <a:cubicBezTo>
                    <a:pt x="96" y="106"/>
                    <a:pt x="97" y="99"/>
                    <a:pt x="94" y="94"/>
                  </a:cubicBezTo>
                  <a:cubicBezTo>
                    <a:pt x="41" y="14"/>
                    <a:pt x="41" y="14"/>
                    <a:pt x="41" y="14"/>
                  </a:cubicBezTo>
                  <a:cubicBezTo>
                    <a:pt x="38" y="10"/>
                    <a:pt x="39" y="5"/>
                    <a:pt x="43" y="2"/>
                  </a:cubicBezTo>
                  <a:cubicBezTo>
                    <a:pt x="47" y="0"/>
                    <a:pt x="52" y="1"/>
                    <a:pt x="55" y="5"/>
                  </a:cubicBezTo>
                  <a:cubicBezTo>
                    <a:pt x="108" y="84"/>
                    <a:pt x="108" y="84"/>
                    <a:pt x="108" y="84"/>
                  </a:cubicBezTo>
                  <a:cubicBezTo>
                    <a:pt x="115" y="96"/>
                    <a:pt x="114" y="112"/>
                    <a:pt x="104" y="122"/>
                  </a:cubicBezTo>
                  <a:cubicBezTo>
                    <a:pt x="79" y="147"/>
                    <a:pt x="79" y="147"/>
                    <a:pt x="79" y="147"/>
                  </a:cubicBezTo>
                  <a:cubicBezTo>
                    <a:pt x="77" y="149"/>
                    <a:pt x="75" y="150"/>
                    <a:pt x="73"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1">
              <a:extLst>
                <a:ext uri="{FF2B5EF4-FFF2-40B4-BE49-F238E27FC236}">
                  <a16:creationId xmlns:a16="http://schemas.microsoft.com/office/drawing/2014/main" id="{92EC800B-828F-564A-B797-8653D7ABA271}"/>
                </a:ext>
              </a:extLst>
            </p:cNvPr>
            <p:cNvSpPr>
              <a:spLocks/>
            </p:cNvSpPr>
            <p:nvPr/>
          </p:nvSpPr>
          <p:spPr bwMode="auto">
            <a:xfrm>
              <a:off x="2216151" y="2495550"/>
              <a:ext cx="119063" cy="96838"/>
            </a:xfrm>
            <a:custGeom>
              <a:avLst/>
              <a:gdLst>
                <a:gd name="T0" fmla="*/ 37 w 72"/>
                <a:gd name="T1" fmla="*/ 59 h 59"/>
                <a:gd name="T2" fmla="*/ 31 w 72"/>
                <a:gd name="T3" fmla="*/ 57 h 59"/>
                <a:gd name="T4" fmla="*/ 7 w 72"/>
                <a:gd name="T5" fmla="*/ 33 h 59"/>
                <a:gd name="T6" fmla="*/ 4 w 72"/>
                <a:gd name="T7" fmla="*/ 11 h 59"/>
                <a:gd name="T8" fmla="*/ 22 w 72"/>
                <a:gd name="T9" fmla="*/ 1 h 59"/>
                <a:gd name="T10" fmla="*/ 63 w 72"/>
                <a:gd name="T11" fmla="*/ 4 h 59"/>
                <a:gd name="T12" fmla="*/ 71 w 72"/>
                <a:gd name="T13" fmla="*/ 13 h 59"/>
                <a:gd name="T14" fmla="*/ 62 w 72"/>
                <a:gd name="T15" fmla="*/ 21 h 59"/>
                <a:gd name="T16" fmla="*/ 21 w 72"/>
                <a:gd name="T17" fmla="*/ 17 h 59"/>
                <a:gd name="T18" fmla="*/ 19 w 72"/>
                <a:gd name="T19" fmla="*/ 18 h 59"/>
                <a:gd name="T20" fmla="*/ 19 w 72"/>
                <a:gd name="T21" fmla="*/ 22 h 59"/>
                <a:gd name="T22" fmla="*/ 43 w 72"/>
                <a:gd name="T23" fmla="*/ 45 h 59"/>
                <a:gd name="T24" fmla="*/ 43 w 72"/>
                <a:gd name="T25" fmla="*/ 57 h 59"/>
                <a:gd name="T26" fmla="*/ 37 w 72"/>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9">
                  <a:moveTo>
                    <a:pt x="37" y="59"/>
                  </a:moveTo>
                  <a:cubicBezTo>
                    <a:pt x="35" y="59"/>
                    <a:pt x="32" y="59"/>
                    <a:pt x="31" y="57"/>
                  </a:cubicBezTo>
                  <a:cubicBezTo>
                    <a:pt x="7" y="33"/>
                    <a:pt x="7" y="33"/>
                    <a:pt x="7" y="33"/>
                  </a:cubicBezTo>
                  <a:cubicBezTo>
                    <a:pt x="1" y="27"/>
                    <a:pt x="0" y="18"/>
                    <a:pt x="4" y="11"/>
                  </a:cubicBezTo>
                  <a:cubicBezTo>
                    <a:pt x="7" y="4"/>
                    <a:pt x="14" y="0"/>
                    <a:pt x="22" y="1"/>
                  </a:cubicBezTo>
                  <a:cubicBezTo>
                    <a:pt x="63" y="4"/>
                    <a:pt x="63" y="4"/>
                    <a:pt x="63" y="4"/>
                  </a:cubicBezTo>
                  <a:cubicBezTo>
                    <a:pt x="68" y="4"/>
                    <a:pt x="72" y="8"/>
                    <a:pt x="71" y="13"/>
                  </a:cubicBezTo>
                  <a:cubicBezTo>
                    <a:pt x="71" y="18"/>
                    <a:pt x="67" y="21"/>
                    <a:pt x="62" y="21"/>
                  </a:cubicBezTo>
                  <a:cubicBezTo>
                    <a:pt x="21" y="17"/>
                    <a:pt x="21" y="17"/>
                    <a:pt x="21" y="17"/>
                  </a:cubicBezTo>
                  <a:cubicBezTo>
                    <a:pt x="20" y="17"/>
                    <a:pt x="19" y="18"/>
                    <a:pt x="19" y="18"/>
                  </a:cubicBezTo>
                  <a:cubicBezTo>
                    <a:pt x="19" y="19"/>
                    <a:pt x="18" y="20"/>
                    <a:pt x="19" y="22"/>
                  </a:cubicBezTo>
                  <a:cubicBezTo>
                    <a:pt x="43" y="45"/>
                    <a:pt x="43" y="45"/>
                    <a:pt x="43" y="45"/>
                  </a:cubicBezTo>
                  <a:cubicBezTo>
                    <a:pt x="46" y="48"/>
                    <a:pt x="46" y="54"/>
                    <a:pt x="43" y="57"/>
                  </a:cubicBezTo>
                  <a:cubicBezTo>
                    <a:pt x="41" y="59"/>
                    <a:pt x="39" y="59"/>
                    <a:pt x="3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2">
              <a:extLst>
                <a:ext uri="{FF2B5EF4-FFF2-40B4-BE49-F238E27FC236}">
                  <a16:creationId xmlns:a16="http://schemas.microsoft.com/office/drawing/2014/main" id="{27CA3F7E-E2E5-AF4C-A9AC-4663EF657A2C}"/>
                </a:ext>
              </a:extLst>
            </p:cNvPr>
            <p:cNvSpPr>
              <a:spLocks/>
            </p:cNvSpPr>
            <p:nvPr/>
          </p:nvSpPr>
          <p:spPr bwMode="auto">
            <a:xfrm>
              <a:off x="2300289" y="2562225"/>
              <a:ext cx="98425" cy="114300"/>
            </a:xfrm>
            <a:custGeom>
              <a:avLst/>
              <a:gdLst>
                <a:gd name="T0" fmla="*/ 41 w 60"/>
                <a:gd name="T1" fmla="*/ 70 h 70"/>
                <a:gd name="T2" fmla="*/ 27 w 60"/>
                <a:gd name="T3" fmla="*/ 64 h 70"/>
                <a:gd name="T4" fmla="*/ 3 w 60"/>
                <a:gd name="T5" fmla="*/ 41 h 70"/>
                <a:gd name="T6" fmla="*/ 3 w 60"/>
                <a:gd name="T7" fmla="*/ 29 h 70"/>
                <a:gd name="T8" fmla="*/ 15 w 60"/>
                <a:gd name="T9" fmla="*/ 29 h 70"/>
                <a:gd name="T10" fmla="*/ 39 w 60"/>
                <a:gd name="T11" fmla="*/ 52 h 70"/>
                <a:gd name="T12" fmla="*/ 42 w 60"/>
                <a:gd name="T13" fmla="*/ 53 h 70"/>
                <a:gd name="T14" fmla="*/ 43 w 60"/>
                <a:gd name="T15" fmla="*/ 50 h 70"/>
                <a:gd name="T16" fmla="*/ 40 w 60"/>
                <a:gd name="T17" fmla="*/ 9 h 70"/>
                <a:gd name="T18" fmla="*/ 47 w 60"/>
                <a:gd name="T19" fmla="*/ 0 h 70"/>
                <a:gd name="T20" fmla="*/ 56 w 60"/>
                <a:gd name="T21" fmla="*/ 8 h 70"/>
                <a:gd name="T22" fmla="*/ 60 w 60"/>
                <a:gd name="T23" fmla="*/ 49 h 70"/>
                <a:gd name="T24" fmla="*/ 49 w 60"/>
                <a:gd name="T25" fmla="*/ 68 h 70"/>
                <a:gd name="T26" fmla="*/ 41 w 60"/>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0">
                  <a:moveTo>
                    <a:pt x="41" y="70"/>
                  </a:moveTo>
                  <a:cubicBezTo>
                    <a:pt x="36" y="70"/>
                    <a:pt x="31" y="68"/>
                    <a:pt x="27" y="64"/>
                  </a:cubicBezTo>
                  <a:cubicBezTo>
                    <a:pt x="3" y="41"/>
                    <a:pt x="3" y="41"/>
                    <a:pt x="3" y="41"/>
                  </a:cubicBezTo>
                  <a:cubicBezTo>
                    <a:pt x="0" y="37"/>
                    <a:pt x="0" y="32"/>
                    <a:pt x="3" y="29"/>
                  </a:cubicBezTo>
                  <a:cubicBezTo>
                    <a:pt x="7" y="25"/>
                    <a:pt x="12" y="25"/>
                    <a:pt x="15" y="29"/>
                  </a:cubicBezTo>
                  <a:cubicBezTo>
                    <a:pt x="39" y="52"/>
                    <a:pt x="39" y="52"/>
                    <a:pt x="39" y="52"/>
                  </a:cubicBezTo>
                  <a:cubicBezTo>
                    <a:pt x="40" y="53"/>
                    <a:pt x="42" y="53"/>
                    <a:pt x="42" y="53"/>
                  </a:cubicBezTo>
                  <a:cubicBezTo>
                    <a:pt x="43" y="52"/>
                    <a:pt x="43" y="52"/>
                    <a:pt x="43" y="50"/>
                  </a:cubicBezTo>
                  <a:cubicBezTo>
                    <a:pt x="40" y="9"/>
                    <a:pt x="40" y="9"/>
                    <a:pt x="40" y="9"/>
                  </a:cubicBezTo>
                  <a:cubicBezTo>
                    <a:pt x="39" y="5"/>
                    <a:pt x="43" y="1"/>
                    <a:pt x="47" y="0"/>
                  </a:cubicBezTo>
                  <a:cubicBezTo>
                    <a:pt x="52" y="0"/>
                    <a:pt x="56" y="3"/>
                    <a:pt x="56" y="8"/>
                  </a:cubicBezTo>
                  <a:cubicBezTo>
                    <a:pt x="60" y="49"/>
                    <a:pt x="60" y="49"/>
                    <a:pt x="60" y="49"/>
                  </a:cubicBezTo>
                  <a:cubicBezTo>
                    <a:pt x="60" y="57"/>
                    <a:pt x="56" y="64"/>
                    <a:pt x="49" y="68"/>
                  </a:cubicBezTo>
                  <a:cubicBezTo>
                    <a:pt x="47" y="69"/>
                    <a:pt x="44" y="70"/>
                    <a:pt x="4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3">
              <a:extLst>
                <a:ext uri="{FF2B5EF4-FFF2-40B4-BE49-F238E27FC236}">
                  <a16:creationId xmlns:a16="http://schemas.microsoft.com/office/drawing/2014/main" id="{9BE8F6B8-7C27-A84D-8A45-9FD015247AF8}"/>
                </a:ext>
              </a:extLst>
            </p:cNvPr>
            <p:cNvSpPr>
              <a:spLocks noEditPoints="1"/>
            </p:cNvSpPr>
            <p:nvPr/>
          </p:nvSpPr>
          <p:spPr bwMode="auto">
            <a:xfrm>
              <a:off x="2230439" y="2239963"/>
              <a:ext cx="422275" cy="423863"/>
            </a:xfrm>
            <a:custGeom>
              <a:avLst/>
              <a:gdLst>
                <a:gd name="T0" fmla="*/ 21 w 257"/>
                <a:gd name="T1" fmla="*/ 257 h 257"/>
                <a:gd name="T2" fmla="*/ 9 w 257"/>
                <a:gd name="T3" fmla="*/ 252 h 257"/>
                <a:gd name="T4" fmla="*/ 4 w 257"/>
                <a:gd name="T5" fmla="*/ 228 h 257"/>
                <a:gd name="T6" fmla="*/ 5 w 257"/>
                <a:gd name="T7" fmla="*/ 227 h 257"/>
                <a:gd name="T8" fmla="*/ 65 w 257"/>
                <a:gd name="T9" fmla="*/ 135 h 257"/>
                <a:gd name="T10" fmla="*/ 67 w 257"/>
                <a:gd name="T11" fmla="*/ 134 h 257"/>
                <a:gd name="T12" fmla="*/ 184 w 257"/>
                <a:gd name="T13" fmla="*/ 16 h 257"/>
                <a:gd name="T14" fmla="*/ 242 w 257"/>
                <a:gd name="T15" fmla="*/ 16 h 257"/>
                <a:gd name="T16" fmla="*/ 242 w 257"/>
                <a:gd name="T17" fmla="*/ 73 h 257"/>
                <a:gd name="T18" fmla="*/ 125 w 257"/>
                <a:gd name="T19" fmla="*/ 191 h 257"/>
                <a:gd name="T20" fmla="*/ 123 w 257"/>
                <a:gd name="T21" fmla="*/ 192 h 257"/>
                <a:gd name="T22" fmla="*/ 32 w 257"/>
                <a:gd name="T23" fmla="*/ 253 h 257"/>
                <a:gd name="T24" fmla="*/ 21 w 257"/>
                <a:gd name="T25" fmla="*/ 257 h 257"/>
                <a:gd name="T26" fmla="*/ 19 w 257"/>
                <a:gd name="T27" fmla="*/ 235 h 257"/>
                <a:gd name="T28" fmla="*/ 20 w 257"/>
                <a:gd name="T29" fmla="*/ 239 h 257"/>
                <a:gd name="T30" fmla="*/ 23 w 257"/>
                <a:gd name="T31" fmla="*/ 239 h 257"/>
                <a:gd name="T32" fmla="*/ 113 w 257"/>
                <a:gd name="T33" fmla="*/ 179 h 257"/>
                <a:gd name="T34" fmla="*/ 230 w 257"/>
                <a:gd name="T35" fmla="*/ 61 h 257"/>
                <a:gd name="T36" fmla="*/ 230 w 257"/>
                <a:gd name="T37" fmla="*/ 28 h 257"/>
                <a:gd name="T38" fmla="*/ 196 w 257"/>
                <a:gd name="T39" fmla="*/ 28 h 257"/>
                <a:gd name="T40" fmla="*/ 79 w 257"/>
                <a:gd name="T41" fmla="*/ 145 h 257"/>
                <a:gd name="T42" fmla="*/ 19 w 257"/>
                <a:gd name="T43" fmla="*/ 235 h 257"/>
                <a:gd name="T44" fmla="*/ 119 w 257"/>
                <a:gd name="T45" fmla="*/ 185 h 257"/>
                <a:gd name="T46" fmla="*/ 119 w 257"/>
                <a:gd name="T47" fmla="*/ 18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 h="257">
                  <a:moveTo>
                    <a:pt x="21" y="257"/>
                  </a:moveTo>
                  <a:cubicBezTo>
                    <a:pt x="17" y="257"/>
                    <a:pt x="13" y="255"/>
                    <a:pt x="9" y="252"/>
                  </a:cubicBezTo>
                  <a:cubicBezTo>
                    <a:pt x="2" y="245"/>
                    <a:pt x="0" y="236"/>
                    <a:pt x="4" y="228"/>
                  </a:cubicBezTo>
                  <a:cubicBezTo>
                    <a:pt x="5" y="227"/>
                    <a:pt x="5" y="227"/>
                    <a:pt x="5" y="227"/>
                  </a:cubicBezTo>
                  <a:cubicBezTo>
                    <a:pt x="65" y="135"/>
                    <a:pt x="65" y="135"/>
                    <a:pt x="65" y="135"/>
                  </a:cubicBezTo>
                  <a:cubicBezTo>
                    <a:pt x="66" y="134"/>
                    <a:pt x="66" y="134"/>
                    <a:pt x="67" y="134"/>
                  </a:cubicBezTo>
                  <a:cubicBezTo>
                    <a:pt x="184" y="16"/>
                    <a:pt x="184" y="16"/>
                    <a:pt x="184" y="16"/>
                  </a:cubicBezTo>
                  <a:cubicBezTo>
                    <a:pt x="200" y="0"/>
                    <a:pt x="226" y="0"/>
                    <a:pt x="242" y="16"/>
                  </a:cubicBezTo>
                  <a:cubicBezTo>
                    <a:pt x="257" y="32"/>
                    <a:pt x="257" y="57"/>
                    <a:pt x="242" y="73"/>
                  </a:cubicBezTo>
                  <a:cubicBezTo>
                    <a:pt x="125" y="191"/>
                    <a:pt x="125" y="191"/>
                    <a:pt x="125" y="191"/>
                  </a:cubicBezTo>
                  <a:cubicBezTo>
                    <a:pt x="124" y="191"/>
                    <a:pt x="124" y="192"/>
                    <a:pt x="123" y="192"/>
                  </a:cubicBezTo>
                  <a:cubicBezTo>
                    <a:pt x="32" y="253"/>
                    <a:pt x="32" y="253"/>
                    <a:pt x="32" y="253"/>
                  </a:cubicBezTo>
                  <a:cubicBezTo>
                    <a:pt x="28" y="255"/>
                    <a:pt x="25" y="257"/>
                    <a:pt x="21" y="257"/>
                  </a:cubicBezTo>
                  <a:close/>
                  <a:moveTo>
                    <a:pt x="19" y="235"/>
                  </a:moveTo>
                  <a:cubicBezTo>
                    <a:pt x="18" y="237"/>
                    <a:pt x="20" y="239"/>
                    <a:pt x="20" y="239"/>
                  </a:cubicBezTo>
                  <a:cubicBezTo>
                    <a:pt x="21" y="240"/>
                    <a:pt x="22" y="240"/>
                    <a:pt x="23" y="239"/>
                  </a:cubicBezTo>
                  <a:cubicBezTo>
                    <a:pt x="113" y="179"/>
                    <a:pt x="113" y="179"/>
                    <a:pt x="113" y="179"/>
                  </a:cubicBezTo>
                  <a:cubicBezTo>
                    <a:pt x="230" y="61"/>
                    <a:pt x="230" y="61"/>
                    <a:pt x="230" y="61"/>
                  </a:cubicBezTo>
                  <a:cubicBezTo>
                    <a:pt x="239" y="52"/>
                    <a:pt x="239" y="37"/>
                    <a:pt x="230" y="28"/>
                  </a:cubicBezTo>
                  <a:cubicBezTo>
                    <a:pt x="220" y="18"/>
                    <a:pt x="206" y="18"/>
                    <a:pt x="196" y="28"/>
                  </a:cubicBezTo>
                  <a:cubicBezTo>
                    <a:pt x="79" y="145"/>
                    <a:pt x="79" y="145"/>
                    <a:pt x="79" y="145"/>
                  </a:cubicBezTo>
                  <a:lnTo>
                    <a:pt x="19" y="235"/>
                  </a:lnTo>
                  <a:close/>
                  <a:moveTo>
                    <a:pt x="119" y="185"/>
                  </a:moveTo>
                  <a:cubicBezTo>
                    <a:pt x="119" y="185"/>
                    <a:pt x="119" y="185"/>
                    <a:pt x="11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2" name="Group 91">
            <a:extLst>
              <a:ext uri="{FF2B5EF4-FFF2-40B4-BE49-F238E27FC236}">
                <a16:creationId xmlns:a16="http://schemas.microsoft.com/office/drawing/2014/main" id="{2470DEBE-AD5B-DE49-845D-FCE9616C9716}"/>
              </a:ext>
            </a:extLst>
          </p:cNvPr>
          <p:cNvGrpSpPr/>
          <p:nvPr/>
        </p:nvGrpSpPr>
        <p:grpSpPr>
          <a:xfrm>
            <a:off x="3172681" y="92857"/>
            <a:ext cx="431853" cy="427107"/>
            <a:chOff x="2786063" y="8375652"/>
            <a:chExt cx="433388" cy="428625"/>
          </a:xfrm>
          <a:solidFill>
            <a:schemeClr val="accent2"/>
          </a:solidFill>
        </p:grpSpPr>
        <p:sp>
          <p:nvSpPr>
            <p:cNvPr id="93" name="Freeform 219">
              <a:extLst>
                <a:ext uri="{FF2B5EF4-FFF2-40B4-BE49-F238E27FC236}">
                  <a16:creationId xmlns:a16="http://schemas.microsoft.com/office/drawing/2014/main" id="{186E9239-7AD7-C046-93B9-498566F3C0BF}"/>
                </a:ext>
              </a:extLst>
            </p:cNvPr>
            <p:cNvSpPr>
              <a:spLocks noEditPoints="1"/>
            </p:cNvSpPr>
            <p:nvPr/>
          </p:nvSpPr>
          <p:spPr bwMode="auto">
            <a:xfrm>
              <a:off x="2786063" y="8375652"/>
              <a:ext cx="433388" cy="428625"/>
            </a:xfrm>
            <a:custGeom>
              <a:avLst/>
              <a:gdLst>
                <a:gd name="T0" fmla="*/ 83 w 263"/>
                <a:gd name="T1" fmla="*/ 261 h 261"/>
                <a:gd name="T2" fmla="*/ 63 w 263"/>
                <a:gd name="T3" fmla="*/ 258 h 261"/>
                <a:gd name="T4" fmla="*/ 14 w 263"/>
                <a:gd name="T5" fmla="*/ 221 h 261"/>
                <a:gd name="T6" fmla="*/ 5 w 263"/>
                <a:gd name="T7" fmla="*/ 160 h 261"/>
                <a:gd name="T8" fmla="*/ 99 w 263"/>
                <a:gd name="T9" fmla="*/ 101 h 261"/>
                <a:gd name="T10" fmla="*/ 198 w 263"/>
                <a:gd name="T11" fmla="*/ 2 h 261"/>
                <a:gd name="T12" fmla="*/ 204 w 263"/>
                <a:gd name="T13" fmla="*/ 0 h 261"/>
                <a:gd name="T14" fmla="*/ 255 w 263"/>
                <a:gd name="T15" fmla="*/ 0 h 261"/>
                <a:gd name="T16" fmla="*/ 263 w 263"/>
                <a:gd name="T17" fmla="*/ 8 h 261"/>
                <a:gd name="T18" fmla="*/ 263 w 263"/>
                <a:gd name="T19" fmla="*/ 50 h 261"/>
                <a:gd name="T20" fmla="*/ 261 w 263"/>
                <a:gd name="T21" fmla="*/ 56 h 261"/>
                <a:gd name="T22" fmla="*/ 236 w 263"/>
                <a:gd name="T23" fmla="*/ 81 h 261"/>
                <a:gd name="T24" fmla="*/ 230 w 263"/>
                <a:gd name="T25" fmla="*/ 84 h 261"/>
                <a:gd name="T26" fmla="*/ 213 w 263"/>
                <a:gd name="T27" fmla="*/ 84 h 261"/>
                <a:gd name="T28" fmla="*/ 213 w 263"/>
                <a:gd name="T29" fmla="*/ 109 h 261"/>
                <a:gd name="T30" fmla="*/ 204 w 263"/>
                <a:gd name="T31" fmla="*/ 117 h 261"/>
                <a:gd name="T32" fmla="*/ 179 w 263"/>
                <a:gd name="T33" fmla="*/ 117 h 261"/>
                <a:gd name="T34" fmla="*/ 179 w 263"/>
                <a:gd name="T35" fmla="*/ 143 h 261"/>
                <a:gd name="T36" fmla="*/ 177 w 263"/>
                <a:gd name="T37" fmla="*/ 148 h 261"/>
                <a:gd name="T38" fmla="*/ 162 w 263"/>
                <a:gd name="T39" fmla="*/ 164 h 261"/>
                <a:gd name="T40" fmla="*/ 161 w 263"/>
                <a:gd name="T41" fmla="*/ 201 h 261"/>
                <a:gd name="T42" fmla="*/ 124 w 263"/>
                <a:gd name="T43" fmla="*/ 250 h 261"/>
                <a:gd name="T44" fmla="*/ 83 w 263"/>
                <a:gd name="T45" fmla="*/ 261 h 261"/>
                <a:gd name="T46" fmla="*/ 83 w 263"/>
                <a:gd name="T47" fmla="*/ 117 h 261"/>
                <a:gd name="T48" fmla="*/ 22 w 263"/>
                <a:gd name="T49" fmla="*/ 164 h 261"/>
                <a:gd name="T50" fmla="*/ 28 w 263"/>
                <a:gd name="T51" fmla="*/ 213 h 261"/>
                <a:gd name="T52" fmla="*/ 67 w 263"/>
                <a:gd name="T53" fmla="*/ 242 h 261"/>
                <a:gd name="T54" fmla="*/ 115 w 263"/>
                <a:gd name="T55" fmla="*/ 236 h 261"/>
                <a:gd name="T56" fmla="*/ 145 w 263"/>
                <a:gd name="T57" fmla="*/ 197 h 261"/>
                <a:gd name="T58" fmla="*/ 145 w 263"/>
                <a:gd name="T59" fmla="*/ 164 h 261"/>
                <a:gd name="T60" fmla="*/ 147 w 263"/>
                <a:gd name="T61" fmla="*/ 156 h 261"/>
                <a:gd name="T62" fmla="*/ 162 w 263"/>
                <a:gd name="T63" fmla="*/ 139 h 261"/>
                <a:gd name="T64" fmla="*/ 162 w 263"/>
                <a:gd name="T65" fmla="*/ 109 h 261"/>
                <a:gd name="T66" fmla="*/ 171 w 263"/>
                <a:gd name="T67" fmla="*/ 100 h 261"/>
                <a:gd name="T68" fmla="*/ 196 w 263"/>
                <a:gd name="T69" fmla="*/ 100 h 261"/>
                <a:gd name="T70" fmla="*/ 196 w 263"/>
                <a:gd name="T71" fmla="*/ 75 h 261"/>
                <a:gd name="T72" fmla="*/ 204 w 263"/>
                <a:gd name="T73" fmla="*/ 67 h 261"/>
                <a:gd name="T74" fmla="*/ 226 w 263"/>
                <a:gd name="T75" fmla="*/ 67 h 261"/>
                <a:gd name="T76" fmla="*/ 246 w 263"/>
                <a:gd name="T77" fmla="*/ 47 h 261"/>
                <a:gd name="T78" fmla="*/ 246 w 263"/>
                <a:gd name="T79" fmla="*/ 16 h 261"/>
                <a:gd name="T80" fmla="*/ 208 w 263"/>
                <a:gd name="T81" fmla="*/ 16 h 261"/>
                <a:gd name="T82" fmla="*/ 108 w 263"/>
                <a:gd name="T83" fmla="*/ 117 h 261"/>
                <a:gd name="T84" fmla="*/ 100 w 263"/>
                <a:gd name="T85" fmla="*/ 119 h 261"/>
                <a:gd name="T86" fmla="*/ 83 w 263"/>
                <a:gd name="T87" fmla="*/ 1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261">
                  <a:moveTo>
                    <a:pt x="83" y="261"/>
                  </a:moveTo>
                  <a:cubicBezTo>
                    <a:pt x="77" y="261"/>
                    <a:pt x="70" y="260"/>
                    <a:pt x="63" y="258"/>
                  </a:cubicBezTo>
                  <a:cubicBezTo>
                    <a:pt x="42" y="253"/>
                    <a:pt x="24" y="240"/>
                    <a:pt x="14" y="221"/>
                  </a:cubicBezTo>
                  <a:cubicBezTo>
                    <a:pt x="3" y="202"/>
                    <a:pt x="0" y="181"/>
                    <a:pt x="5" y="160"/>
                  </a:cubicBezTo>
                  <a:cubicBezTo>
                    <a:pt x="16" y="118"/>
                    <a:pt x="58" y="93"/>
                    <a:pt x="99" y="101"/>
                  </a:cubicBezTo>
                  <a:cubicBezTo>
                    <a:pt x="198" y="2"/>
                    <a:pt x="198" y="2"/>
                    <a:pt x="198" y="2"/>
                  </a:cubicBezTo>
                  <a:cubicBezTo>
                    <a:pt x="200" y="0"/>
                    <a:pt x="202" y="0"/>
                    <a:pt x="204" y="0"/>
                  </a:cubicBezTo>
                  <a:cubicBezTo>
                    <a:pt x="255" y="0"/>
                    <a:pt x="255" y="0"/>
                    <a:pt x="255" y="0"/>
                  </a:cubicBezTo>
                  <a:cubicBezTo>
                    <a:pt x="260" y="0"/>
                    <a:pt x="263" y="3"/>
                    <a:pt x="263" y="8"/>
                  </a:cubicBezTo>
                  <a:cubicBezTo>
                    <a:pt x="263" y="50"/>
                    <a:pt x="263" y="50"/>
                    <a:pt x="263" y="50"/>
                  </a:cubicBezTo>
                  <a:cubicBezTo>
                    <a:pt x="263" y="52"/>
                    <a:pt x="262" y="54"/>
                    <a:pt x="261" y="56"/>
                  </a:cubicBezTo>
                  <a:cubicBezTo>
                    <a:pt x="236" y="81"/>
                    <a:pt x="236" y="81"/>
                    <a:pt x="236" y="81"/>
                  </a:cubicBezTo>
                  <a:cubicBezTo>
                    <a:pt x="234" y="83"/>
                    <a:pt x="232" y="84"/>
                    <a:pt x="230" y="84"/>
                  </a:cubicBezTo>
                  <a:cubicBezTo>
                    <a:pt x="213" y="84"/>
                    <a:pt x="213" y="84"/>
                    <a:pt x="213" y="84"/>
                  </a:cubicBezTo>
                  <a:cubicBezTo>
                    <a:pt x="213" y="109"/>
                    <a:pt x="213" y="109"/>
                    <a:pt x="213" y="109"/>
                  </a:cubicBezTo>
                  <a:cubicBezTo>
                    <a:pt x="213" y="114"/>
                    <a:pt x="209" y="117"/>
                    <a:pt x="204" y="117"/>
                  </a:cubicBezTo>
                  <a:cubicBezTo>
                    <a:pt x="179" y="117"/>
                    <a:pt x="179" y="117"/>
                    <a:pt x="179" y="117"/>
                  </a:cubicBezTo>
                  <a:cubicBezTo>
                    <a:pt x="179" y="143"/>
                    <a:pt x="179" y="143"/>
                    <a:pt x="179" y="143"/>
                  </a:cubicBezTo>
                  <a:cubicBezTo>
                    <a:pt x="179" y="145"/>
                    <a:pt x="178" y="147"/>
                    <a:pt x="177" y="148"/>
                  </a:cubicBezTo>
                  <a:cubicBezTo>
                    <a:pt x="162" y="164"/>
                    <a:pt x="162" y="164"/>
                    <a:pt x="162" y="164"/>
                  </a:cubicBezTo>
                  <a:cubicBezTo>
                    <a:pt x="165" y="176"/>
                    <a:pt x="165" y="189"/>
                    <a:pt x="161" y="201"/>
                  </a:cubicBezTo>
                  <a:cubicBezTo>
                    <a:pt x="156" y="222"/>
                    <a:pt x="143" y="239"/>
                    <a:pt x="124" y="250"/>
                  </a:cubicBezTo>
                  <a:cubicBezTo>
                    <a:pt x="111" y="257"/>
                    <a:pt x="98" y="261"/>
                    <a:pt x="83" y="261"/>
                  </a:cubicBezTo>
                  <a:close/>
                  <a:moveTo>
                    <a:pt x="83" y="117"/>
                  </a:moveTo>
                  <a:cubicBezTo>
                    <a:pt x="55" y="117"/>
                    <a:pt x="29" y="136"/>
                    <a:pt x="22" y="164"/>
                  </a:cubicBezTo>
                  <a:cubicBezTo>
                    <a:pt x="17" y="181"/>
                    <a:pt x="20" y="198"/>
                    <a:pt x="28" y="213"/>
                  </a:cubicBezTo>
                  <a:cubicBezTo>
                    <a:pt x="37" y="227"/>
                    <a:pt x="50" y="238"/>
                    <a:pt x="67" y="242"/>
                  </a:cubicBezTo>
                  <a:cubicBezTo>
                    <a:pt x="84" y="246"/>
                    <a:pt x="101" y="244"/>
                    <a:pt x="115" y="236"/>
                  </a:cubicBezTo>
                  <a:cubicBezTo>
                    <a:pt x="130" y="227"/>
                    <a:pt x="141" y="213"/>
                    <a:pt x="145" y="197"/>
                  </a:cubicBezTo>
                  <a:cubicBezTo>
                    <a:pt x="148" y="186"/>
                    <a:pt x="148" y="175"/>
                    <a:pt x="145" y="164"/>
                  </a:cubicBezTo>
                  <a:cubicBezTo>
                    <a:pt x="144" y="161"/>
                    <a:pt x="145" y="158"/>
                    <a:pt x="147" y="156"/>
                  </a:cubicBezTo>
                  <a:cubicBezTo>
                    <a:pt x="162" y="139"/>
                    <a:pt x="162" y="139"/>
                    <a:pt x="162" y="139"/>
                  </a:cubicBezTo>
                  <a:cubicBezTo>
                    <a:pt x="162" y="109"/>
                    <a:pt x="162" y="109"/>
                    <a:pt x="162" y="109"/>
                  </a:cubicBezTo>
                  <a:cubicBezTo>
                    <a:pt x="162" y="104"/>
                    <a:pt x="166" y="100"/>
                    <a:pt x="171" y="100"/>
                  </a:cubicBezTo>
                  <a:cubicBezTo>
                    <a:pt x="196" y="100"/>
                    <a:pt x="196" y="100"/>
                    <a:pt x="196" y="100"/>
                  </a:cubicBezTo>
                  <a:cubicBezTo>
                    <a:pt x="196" y="75"/>
                    <a:pt x="196" y="75"/>
                    <a:pt x="196" y="75"/>
                  </a:cubicBezTo>
                  <a:cubicBezTo>
                    <a:pt x="196" y="71"/>
                    <a:pt x="200" y="67"/>
                    <a:pt x="204" y="67"/>
                  </a:cubicBezTo>
                  <a:cubicBezTo>
                    <a:pt x="226" y="67"/>
                    <a:pt x="226" y="67"/>
                    <a:pt x="226" y="67"/>
                  </a:cubicBezTo>
                  <a:cubicBezTo>
                    <a:pt x="246" y="47"/>
                    <a:pt x="246" y="47"/>
                    <a:pt x="246" y="47"/>
                  </a:cubicBezTo>
                  <a:cubicBezTo>
                    <a:pt x="246" y="16"/>
                    <a:pt x="246" y="16"/>
                    <a:pt x="246" y="16"/>
                  </a:cubicBezTo>
                  <a:cubicBezTo>
                    <a:pt x="208" y="16"/>
                    <a:pt x="208" y="16"/>
                    <a:pt x="208" y="16"/>
                  </a:cubicBezTo>
                  <a:cubicBezTo>
                    <a:pt x="108" y="117"/>
                    <a:pt x="108" y="117"/>
                    <a:pt x="108" y="117"/>
                  </a:cubicBezTo>
                  <a:cubicBezTo>
                    <a:pt x="106" y="119"/>
                    <a:pt x="103" y="119"/>
                    <a:pt x="100" y="119"/>
                  </a:cubicBezTo>
                  <a:cubicBezTo>
                    <a:pt x="94" y="117"/>
                    <a:pt x="89" y="117"/>
                    <a:pt x="83"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20">
              <a:extLst>
                <a:ext uri="{FF2B5EF4-FFF2-40B4-BE49-F238E27FC236}">
                  <a16:creationId xmlns:a16="http://schemas.microsoft.com/office/drawing/2014/main" id="{F7C9B1B0-5949-4B4F-8496-122974CF6BD9}"/>
                </a:ext>
              </a:extLst>
            </p:cNvPr>
            <p:cNvSpPr>
              <a:spLocks noEditPoints="1"/>
            </p:cNvSpPr>
            <p:nvPr/>
          </p:nvSpPr>
          <p:spPr bwMode="auto">
            <a:xfrm>
              <a:off x="2859088" y="8623302"/>
              <a:ext cx="111125" cy="111125"/>
            </a:xfrm>
            <a:custGeom>
              <a:avLst/>
              <a:gdLst>
                <a:gd name="T0" fmla="*/ 33 w 67"/>
                <a:gd name="T1" fmla="*/ 67 h 67"/>
                <a:gd name="T2" fmla="*/ 0 w 67"/>
                <a:gd name="T3" fmla="*/ 34 h 67"/>
                <a:gd name="T4" fmla="*/ 33 w 67"/>
                <a:gd name="T5" fmla="*/ 0 h 67"/>
                <a:gd name="T6" fmla="*/ 67 w 67"/>
                <a:gd name="T7" fmla="*/ 34 h 67"/>
                <a:gd name="T8" fmla="*/ 33 w 67"/>
                <a:gd name="T9" fmla="*/ 67 h 67"/>
                <a:gd name="T10" fmla="*/ 33 w 67"/>
                <a:gd name="T11" fmla="*/ 17 h 67"/>
                <a:gd name="T12" fmla="*/ 16 w 67"/>
                <a:gd name="T13" fmla="*/ 34 h 67"/>
                <a:gd name="T14" fmla="*/ 33 w 67"/>
                <a:gd name="T15" fmla="*/ 50 h 67"/>
                <a:gd name="T16" fmla="*/ 50 w 67"/>
                <a:gd name="T17" fmla="*/ 34 h 67"/>
                <a:gd name="T18" fmla="*/ 33 w 67"/>
                <a:gd name="T19"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67"/>
                  </a:moveTo>
                  <a:cubicBezTo>
                    <a:pt x="15" y="67"/>
                    <a:pt x="0" y="52"/>
                    <a:pt x="0" y="34"/>
                  </a:cubicBezTo>
                  <a:cubicBezTo>
                    <a:pt x="0" y="15"/>
                    <a:pt x="15" y="0"/>
                    <a:pt x="33" y="0"/>
                  </a:cubicBezTo>
                  <a:cubicBezTo>
                    <a:pt x="52" y="0"/>
                    <a:pt x="67" y="15"/>
                    <a:pt x="67" y="34"/>
                  </a:cubicBezTo>
                  <a:cubicBezTo>
                    <a:pt x="67" y="52"/>
                    <a:pt x="52" y="67"/>
                    <a:pt x="33" y="67"/>
                  </a:cubicBezTo>
                  <a:close/>
                  <a:moveTo>
                    <a:pt x="33" y="17"/>
                  </a:moveTo>
                  <a:cubicBezTo>
                    <a:pt x="24" y="17"/>
                    <a:pt x="16" y="24"/>
                    <a:pt x="16" y="34"/>
                  </a:cubicBezTo>
                  <a:cubicBezTo>
                    <a:pt x="16" y="43"/>
                    <a:pt x="24" y="50"/>
                    <a:pt x="33" y="50"/>
                  </a:cubicBezTo>
                  <a:cubicBezTo>
                    <a:pt x="43" y="50"/>
                    <a:pt x="50" y="43"/>
                    <a:pt x="50" y="34"/>
                  </a:cubicBezTo>
                  <a:cubicBezTo>
                    <a:pt x="50" y="24"/>
                    <a:pt x="43" y="17"/>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5" name="Group 94">
            <a:extLst>
              <a:ext uri="{FF2B5EF4-FFF2-40B4-BE49-F238E27FC236}">
                <a16:creationId xmlns:a16="http://schemas.microsoft.com/office/drawing/2014/main" id="{A0052F13-8DB9-B044-83E5-B316B1BABA4E}"/>
              </a:ext>
            </a:extLst>
          </p:cNvPr>
          <p:cNvGrpSpPr/>
          <p:nvPr/>
        </p:nvGrpSpPr>
        <p:grpSpPr>
          <a:xfrm>
            <a:off x="4509261" y="94562"/>
            <a:ext cx="467067" cy="423696"/>
            <a:chOff x="4246564" y="3205163"/>
            <a:chExt cx="444500" cy="403225"/>
          </a:xfrm>
          <a:solidFill>
            <a:schemeClr val="accent2"/>
          </a:solidFill>
        </p:grpSpPr>
        <p:sp>
          <p:nvSpPr>
            <p:cNvPr id="96" name="Freeform 71">
              <a:extLst>
                <a:ext uri="{FF2B5EF4-FFF2-40B4-BE49-F238E27FC236}">
                  <a16:creationId xmlns:a16="http://schemas.microsoft.com/office/drawing/2014/main" id="{BC59820D-38F0-1644-B4B5-13C533FDA493}"/>
                </a:ext>
              </a:extLst>
            </p:cNvPr>
            <p:cNvSpPr>
              <a:spLocks/>
            </p:cNvSpPr>
            <p:nvPr/>
          </p:nvSpPr>
          <p:spPr bwMode="auto">
            <a:xfrm>
              <a:off x="4441826" y="3275013"/>
              <a:ext cx="249238" cy="276225"/>
            </a:xfrm>
            <a:custGeom>
              <a:avLst/>
              <a:gdLst>
                <a:gd name="T0" fmla="*/ 143 w 151"/>
                <a:gd name="T1" fmla="*/ 168 h 168"/>
                <a:gd name="T2" fmla="*/ 100 w 151"/>
                <a:gd name="T3" fmla="*/ 168 h 168"/>
                <a:gd name="T4" fmla="*/ 92 w 151"/>
                <a:gd name="T5" fmla="*/ 160 h 168"/>
                <a:gd name="T6" fmla="*/ 100 w 151"/>
                <a:gd name="T7" fmla="*/ 152 h 168"/>
                <a:gd name="T8" fmla="*/ 134 w 151"/>
                <a:gd name="T9" fmla="*/ 152 h 168"/>
                <a:gd name="T10" fmla="*/ 134 w 151"/>
                <a:gd name="T11" fmla="*/ 98 h 168"/>
                <a:gd name="T12" fmla="*/ 105 w 151"/>
                <a:gd name="T13" fmla="*/ 83 h 168"/>
                <a:gd name="T14" fmla="*/ 101 w 151"/>
                <a:gd name="T15" fmla="*/ 79 h 168"/>
                <a:gd name="T16" fmla="*/ 78 w 151"/>
                <a:gd name="T17" fmla="*/ 17 h 168"/>
                <a:gd name="T18" fmla="*/ 16 w 151"/>
                <a:gd name="T19" fmla="*/ 17 h 168"/>
                <a:gd name="T20" fmla="*/ 16 w 151"/>
                <a:gd name="T21" fmla="*/ 152 h 168"/>
                <a:gd name="T22" fmla="*/ 33 w 151"/>
                <a:gd name="T23" fmla="*/ 152 h 168"/>
                <a:gd name="T24" fmla="*/ 42 w 151"/>
                <a:gd name="T25" fmla="*/ 160 h 168"/>
                <a:gd name="T26" fmla="*/ 33 w 151"/>
                <a:gd name="T27" fmla="*/ 168 h 168"/>
                <a:gd name="T28" fmla="*/ 8 w 151"/>
                <a:gd name="T29" fmla="*/ 168 h 168"/>
                <a:gd name="T30" fmla="*/ 0 w 151"/>
                <a:gd name="T31" fmla="*/ 160 h 168"/>
                <a:gd name="T32" fmla="*/ 0 w 151"/>
                <a:gd name="T33" fmla="*/ 9 h 168"/>
                <a:gd name="T34" fmla="*/ 8 w 151"/>
                <a:gd name="T35" fmla="*/ 0 h 168"/>
                <a:gd name="T36" fmla="*/ 84 w 151"/>
                <a:gd name="T37" fmla="*/ 0 h 168"/>
                <a:gd name="T38" fmla="*/ 92 w 151"/>
                <a:gd name="T39" fmla="*/ 6 h 168"/>
                <a:gd name="T40" fmla="*/ 116 w 151"/>
                <a:gd name="T41" fmla="*/ 70 h 168"/>
                <a:gd name="T42" fmla="*/ 146 w 151"/>
                <a:gd name="T43" fmla="*/ 85 h 168"/>
                <a:gd name="T44" fmla="*/ 151 w 151"/>
                <a:gd name="T45" fmla="*/ 93 h 168"/>
                <a:gd name="T46" fmla="*/ 151 w 151"/>
                <a:gd name="T47" fmla="*/ 160 h 168"/>
                <a:gd name="T48" fmla="*/ 143 w 151"/>
                <a:gd name="T4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68">
                  <a:moveTo>
                    <a:pt x="143" y="168"/>
                  </a:moveTo>
                  <a:cubicBezTo>
                    <a:pt x="100" y="168"/>
                    <a:pt x="100" y="168"/>
                    <a:pt x="100" y="168"/>
                  </a:cubicBezTo>
                  <a:cubicBezTo>
                    <a:pt x="96" y="168"/>
                    <a:pt x="92" y="165"/>
                    <a:pt x="92" y="160"/>
                  </a:cubicBezTo>
                  <a:cubicBezTo>
                    <a:pt x="92" y="155"/>
                    <a:pt x="96" y="152"/>
                    <a:pt x="100" y="152"/>
                  </a:cubicBezTo>
                  <a:cubicBezTo>
                    <a:pt x="134" y="152"/>
                    <a:pt x="134" y="152"/>
                    <a:pt x="134" y="152"/>
                  </a:cubicBezTo>
                  <a:cubicBezTo>
                    <a:pt x="134" y="98"/>
                    <a:pt x="134" y="98"/>
                    <a:pt x="134" y="98"/>
                  </a:cubicBezTo>
                  <a:cubicBezTo>
                    <a:pt x="105" y="83"/>
                    <a:pt x="105" y="83"/>
                    <a:pt x="105" y="83"/>
                  </a:cubicBezTo>
                  <a:cubicBezTo>
                    <a:pt x="103" y="82"/>
                    <a:pt x="102" y="81"/>
                    <a:pt x="101" y="79"/>
                  </a:cubicBezTo>
                  <a:cubicBezTo>
                    <a:pt x="78" y="17"/>
                    <a:pt x="78" y="17"/>
                    <a:pt x="78" y="17"/>
                  </a:cubicBezTo>
                  <a:cubicBezTo>
                    <a:pt x="16" y="17"/>
                    <a:pt x="16" y="17"/>
                    <a:pt x="16" y="17"/>
                  </a:cubicBezTo>
                  <a:cubicBezTo>
                    <a:pt x="16" y="152"/>
                    <a:pt x="16" y="152"/>
                    <a:pt x="16" y="152"/>
                  </a:cubicBezTo>
                  <a:cubicBezTo>
                    <a:pt x="33" y="152"/>
                    <a:pt x="33" y="152"/>
                    <a:pt x="33" y="152"/>
                  </a:cubicBezTo>
                  <a:cubicBezTo>
                    <a:pt x="38" y="152"/>
                    <a:pt x="42" y="155"/>
                    <a:pt x="42" y="160"/>
                  </a:cubicBezTo>
                  <a:cubicBezTo>
                    <a:pt x="42" y="165"/>
                    <a:pt x="38" y="168"/>
                    <a:pt x="33" y="168"/>
                  </a:cubicBezTo>
                  <a:cubicBezTo>
                    <a:pt x="8" y="168"/>
                    <a:pt x="8" y="168"/>
                    <a:pt x="8" y="168"/>
                  </a:cubicBezTo>
                  <a:cubicBezTo>
                    <a:pt x="3" y="168"/>
                    <a:pt x="0" y="165"/>
                    <a:pt x="0" y="160"/>
                  </a:cubicBezTo>
                  <a:cubicBezTo>
                    <a:pt x="0" y="9"/>
                    <a:pt x="0" y="9"/>
                    <a:pt x="0" y="9"/>
                  </a:cubicBezTo>
                  <a:cubicBezTo>
                    <a:pt x="0" y="4"/>
                    <a:pt x="3" y="0"/>
                    <a:pt x="8" y="0"/>
                  </a:cubicBezTo>
                  <a:cubicBezTo>
                    <a:pt x="84" y="0"/>
                    <a:pt x="84" y="0"/>
                    <a:pt x="84" y="0"/>
                  </a:cubicBezTo>
                  <a:cubicBezTo>
                    <a:pt x="87" y="0"/>
                    <a:pt x="90" y="2"/>
                    <a:pt x="92" y="6"/>
                  </a:cubicBezTo>
                  <a:cubicBezTo>
                    <a:pt x="116" y="70"/>
                    <a:pt x="116" y="70"/>
                    <a:pt x="116" y="70"/>
                  </a:cubicBezTo>
                  <a:cubicBezTo>
                    <a:pt x="146" y="85"/>
                    <a:pt x="146" y="85"/>
                    <a:pt x="146" y="85"/>
                  </a:cubicBezTo>
                  <a:cubicBezTo>
                    <a:pt x="149" y="87"/>
                    <a:pt x="151" y="90"/>
                    <a:pt x="151" y="93"/>
                  </a:cubicBezTo>
                  <a:cubicBezTo>
                    <a:pt x="151" y="160"/>
                    <a:pt x="151" y="160"/>
                    <a:pt x="151" y="160"/>
                  </a:cubicBezTo>
                  <a:cubicBezTo>
                    <a:pt x="151" y="165"/>
                    <a:pt x="147" y="168"/>
                    <a:pt x="143"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2">
              <a:extLst>
                <a:ext uri="{FF2B5EF4-FFF2-40B4-BE49-F238E27FC236}">
                  <a16:creationId xmlns:a16="http://schemas.microsoft.com/office/drawing/2014/main" id="{601F4B0C-7798-0143-B17B-4DDAE7E36EE4}"/>
                </a:ext>
              </a:extLst>
            </p:cNvPr>
            <p:cNvSpPr>
              <a:spLocks noEditPoints="1"/>
            </p:cNvSpPr>
            <p:nvPr/>
          </p:nvSpPr>
          <p:spPr bwMode="auto">
            <a:xfrm>
              <a:off x="4483101" y="3468688"/>
              <a:ext cx="138113" cy="139700"/>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7 h 84"/>
                <a:gd name="T12" fmla="*/ 17 w 84"/>
                <a:gd name="T13" fmla="*/ 42 h 84"/>
                <a:gd name="T14" fmla="*/ 42 w 84"/>
                <a:gd name="T15" fmla="*/ 67 h 84"/>
                <a:gd name="T16" fmla="*/ 67 w 84"/>
                <a:gd name="T17" fmla="*/ 42 h 84"/>
                <a:gd name="T18" fmla="*/ 42 w 84"/>
                <a:gd name="T19"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7"/>
                  </a:moveTo>
                  <a:cubicBezTo>
                    <a:pt x="28" y="17"/>
                    <a:pt x="17" y="28"/>
                    <a:pt x="17" y="42"/>
                  </a:cubicBezTo>
                  <a:cubicBezTo>
                    <a:pt x="17" y="56"/>
                    <a:pt x="28" y="67"/>
                    <a:pt x="42" y="67"/>
                  </a:cubicBezTo>
                  <a:cubicBezTo>
                    <a:pt x="56" y="67"/>
                    <a:pt x="67" y="56"/>
                    <a:pt x="67" y="42"/>
                  </a:cubicBezTo>
                  <a:cubicBezTo>
                    <a:pt x="67" y="28"/>
                    <a:pt x="56"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3">
              <a:extLst>
                <a:ext uri="{FF2B5EF4-FFF2-40B4-BE49-F238E27FC236}">
                  <a16:creationId xmlns:a16="http://schemas.microsoft.com/office/drawing/2014/main" id="{34A443B5-7B73-A24F-82BD-F10E72B2E3E5}"/>
                </a:ext>
              </a:extLst>
            </p:cNvPr>
            <p:cNvSpPr>
              <a:spLocks/>
            </p:cNvSpPr>
            <p:nvPr/>
          </p:nvSpPr>
          <p:spPr bwMode="auto">
            <a:xfrm>
              <a:off x="4495801" y="3330575"/>
              <a:ext cx="84138" cy="82550"/>
            </a:xfrm>
            <a:custGeom>
              <a:avLst/>
              <a:gdLst>
                <a:gd name="T0" fmla="*/ 42 w 51"/>
                <a:gd name="T1" fmla="*/ 50 h 50"/>
                <a:gd name="T2" fmla="*/ 9 w 51"/>
                <a:gd name="T3" fmla="*/ 50 h 50"/>
                <a:gd name="T4" fmla="*/ 0 w 51"/>
                <a:gd name="T5" fmla="*/ 42 h 50"/>
                <a:gd name="T6" fmla="*/ 0 w 51"/>
                <a:gd name="T7" fmla="*/ 8 h 50"/>
                <a:gd name="T8" fmla="*/ 9 w 51"/>
                <a:gd name="T9" fmla="*/ 0 h 50"/>
                <a:gd name="T10" fmla="*/ 17 w 51"/>
                <a:gd name="T11" fmla="*/ 8 h 50"/>
                <a:gd name="T12" fmla="*/ 17 w 51"/>
                <a:gd name="T13" fmla="*/ 33 h 50"/>
                <a:gd name="T14" fmla="*/ 42 w 51"/>
                <a:gd name="T15" fmla="*/ 33 h 50"/>
                <a:gd name="T16" fmla="*/ 51 w 51"/>
                <a:gd name="T17" fmla="*/ 42 h 50"/>
                <a:gd name="T18" fmla="*/ 42 w 51"/>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0">
                  <a:moveTo>
                    <a:pt x="42" y="50"/>
                  </a:moveTo>
                  <a:cubicBezTo>
                    <a:pt x="9" y="50"/>
                    <a:pt x="9" y="50"/>
                    <a:pt x="9" y="50"/>
                  </a:cubicBezTo>
                  <a:cubicBezTo>
                    <a:pt x="4" y="50"/>
                    <a:pt x="0" y="47"/>
                    <a:pt x="0" y="42"/>
                  </a:cubicBezTo>
                  <a:cubicBezTo>
                    <a:pt x="0" y="8"/>
                    <a:pt x="0" y="8"/>
                    <a:pt x="0" y="8"/>
                  </a:cubicBezTo>
                  <a:cubicBezTo>
                    <a:pt x="0" y="4"/>
                    <a:pt x="4" y="0"/>
                    <a:pt x="9" y="0"/>
                  </a:cubicBezTo>
                  <a:cubicBezTo>
                    <a:pt x="13" y="0"/>
                    <a:pt x="17" y="4"/>
                    <a:pt x="17" y="8"/>
                  </a:cubicBezTo>
                  <a:cubicBezTo>
                    <a:pt x="17" y="33"/>
                    <a:pt x="17" y="33"/>
                    <a:pt x="17" y="33"/>
                  </a:cubicBezTo>
                  <a:cubicBezTo>
                    <a:pt x="42" y="33"/>
                    <a:pt x="42" y="33"/>
                    <a:pt x="42" y="33"/>
                  </a:cubicBezTo>
                  <a:cubicBezTo>
                    <a:pt x="47" y="33"/>
                    <a:pt x="51" y="37"/>
                    <a:pt x="51" y="42"/>
                  </a:cubicBezTo>
                  <a:cubicBezTo>
                    <a:pt x="51" y="47"/>
                    <a:pt x="47" y="50"/>
                    <a:pt x="4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4">
              <a:extLst>
                <a:ext uri="{FF2B5EF4-FFF2-40B4-BE49-F238E27FC236}">
                  <a16:creationId xmlns:a16="http://schemas.microsoft.com/office/drawing/2014/main" id="{1FABF415-CF3C-CB40-B957-B4B1B9FA558C}"/>
                </a:ext>
              </a:extLst>
            </p:cNvPr>
            <p:cNvSpPr>
              <a:spLocks/>
            </p:cNvSpPr>
            <p:nvPr/>
          </p:nvSpPr>
          <p:spPr bwMode="auto">
            <a:xfrm>
              <a:off x="4275139" y="3275013"/>
              <a:ext cx="138113" cy="28575"/>
            </a:xfrm>
            <a:custGeom>
              <a:avLst/>
              <a:gdLst>
                <a:gd name="T0" fmla="*/ 75 w 84"/>
                <a:gd name="T1" fmla="*/ 17 h 17"/>
                <a:gd name="T2" fmla="*/ 8 w 84"/>
                <a:gd name="T3" fmla="*/ 17 h 17"/>
                <a:gd name="T4" fmla="*/ 0 w 84"/>
                <a:gd name="T5" fmla="*/ 9 h 17"/>
                <a:gd name="T6" fmla="*/ 8 w 84"/>
                <a:gd name="T7" fmla="*/ 0 h 17"/>
                <a:gd name="T8" fmla="*/ 75 w 84"/>
                <a:gd name="T9" fmla="*/ 0 h 17"/>
                <a:gd name="T10" fmla="*/ 84 w 84"/>
                <a:gd name="T11" fmla="*/ 9 h 17"/>
                <a:gd name="T12" fmla="*/ 75 w 8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4" h="17">
                  <a:moveTo>
                    <a:pt x="75" y="17"/>
                  </a:moveTo>
                  <a:cubicBezTo>
                    <a:pt x="8" y="17"/>
                    <a:pt x="8" y="17"/>
                    <a:pt x="8" y="17"/>
                  </a:cubicBezTo>
                  <a:cubicBezTo>
                    <a:pt x="3" y="17"/>
                    <a:pt x="0" y="13"/>
                    <a:pt x="0" y="9"/>
                  </a:cubicBezTo>
                  <a:cubicBezTo>
                    <a:pt x="0" y="4"/>
                    <a:pt x="3" y="0"/>
                    <a:pt x="8" y="0"/>
                  </a:cubicBezTo>
                  <a:cubicBezTo>
                    <a:pt x="75" y="0"/>
                    <a:pt x="75" y="0"/>
                    <a:pt x="75" y="0"/>
                  </a:cubicBezTo>
                  <a:cubicBezTo>
                    <a:pt x="80" y="0"/>
                    <a:pt x="84" y="4"/>
                    <a:pt x="84" y="9"/>
                  </a:cubicBezTo>
                  <a:cubicBezTo>
                    <a:pt x="84" y="13"/>
                    <a:pt x="80" y="17"/>
                    <a:pt x="7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5">
              <a:extLst>
                <a:ext uri="{FF2B5EF4-FFF2-40B4-BE49-F238E27FC236}">
                  <a16:creationId xmlns:a16="http://schemas.microsoft.com/office/drawing/2014/main" id="{968A1488-1962-944A-821D-63B316642A09}"/>
                </a:ext>
              </a:extLst>
            </p:cNvPr>
            <p:cNvSpPr>
              <a:spLocks/>
            </p:cNvSpPr>
            <p:nvPr/>
          </p:nvSpPr>
          <p:spPr bwMode="auto">
            <a:xfrm>
              <a:off x="4246564" y="3205163"/>
              <a:ext cx="220663" cy="98425"/>
            </a:xfrm>
            <a:custGeom>
              <a:avLst/>
              <a:gdLst>
                <a:gd name="T0" fmla="*/ 126 w 134"/>
                <a:gd name="T1" fmla="*/ 59 h 59"/>
                <a:gd name="T2" fmla="*/ 118 w 134"/>
                <a:gd name="T3" fmla="*/ 51 h 59"/>
                <a:gd name="T4" fmla="*/ 118 w 134"/>
                <a:gd name="T5" fmla="*/ 17 h 59"/>
                <a:gd name="T6" fmla="*/ 8 w 134"/>
                <a:gd name="T7" fmla="*/ 17 h 59"/>
                <a:gd name="T8" fmla="*/ 0 w 134"/>
                <a:gd name="T9" fmla="*/ 9 h 59"/>
                <a:gd name="T10" fmla="*/ 8 w 134"/>
                <a:gd name="T11" fmla="*/ 0 h 59"/>
                <a:gd name="T12" fmla="*/ 126 w 134"/>
                <a:gd name="T13" fmla="*/ 0 h 59"/>
                <a:gd name="T14" fmla="*/ 134 w 134"/>
                <a:gd name="T15" fmla="*/ 9 h 59"/>
                <a:gd name="T16" fmla="*/ 134 w 134"/>
                <a:gd name="T17" fmla="*/ 51 h 59"/>
                <a:gd name="T18" fmla="*/ 126 w 134"/>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59">
                  <a:moveTo>
                    <a:pt x="126" y="59"/>
                  </a:moveTo>
                  <a:cubicBezTo>
                    <a:pt x="121" y="59"/>
                    <a:pt x="118" y="55"/>
                    <a:pt x="118" y="51"/>
                  </a:cubicBezTo>
                  <a:cubicBezTo>
                    <a:pt x="118" y="17"/>
                    <a:pt x="118" y="17"/>
                    <a:pt x="118" y="17"/>
                  </a:cubicBezTo>
                  <a:cubicBezTo>
                    <a:pt x="8" y="17"/>
                    <a:pt x="8" y="17"/>
                    <a:pt x="8" y="17"/>
                  </a:cubicBezTo>
                  <a:cubicBezTo>
                    <a:pt x="4" y="17"/>
                    <a:pt x="0" y="13"/>
                    <a:pt x="0" y="9"/>
                  </a:cubicBezTo>
                  <a:cubicBezTo>
                    <a:pt x="0" y="4"/>
                    <a:pt x="4" y="0"/>
                    <a:pt x="8" y="0"/>
                  </a:cubicBezTo>
                  <a:cubicBezTo>
                    <a:pt x="126" y="0"/>
                    <a:pt x="126" y="0"/>
                    <a:pt x="126" y="0"/>
                  </a:cubicBezTo>
                  <a:cubicBezTo>
                    <a:pt x="131" y="0"/>
                    <a:pt x="134" y="4"/>
                    <a:pt x="134" y="9"/>
                  </a:cubicBezTo>
                  <a:cubicBezTo>
                    <a:pt x="134" y="51"/>
                    <a:pt x="134" y="51"/>
                    <a:pt x="134" y="51"/>
                  </a:cubicBezTo>
                  <a:cubicBezTo>
                    <a:pt x="134" y="55"/>
                    <a:pt x="131" y="59"/>
                    <a:pt x="12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76">
              <a:extLst>
                <a:ext uri="{FF2B5EF4-FFF2-40B4-BE49-F238E27FC236}">
                  <a16:creationId xmlns:a16="http://schemas.microsoft.com/office/drawing/2014/main" id="{CB7FE156-8EC6-4546-94DB-B81A532BA631}"/>
                </a:ext>
              </a:extLst>
            </p:cNvPr>
            <p:cNvSpPr>
              <a:spLocks/>
            </p:cNvSpPr>
            <p:nvPr/>
          </p:nvSpPr>
          <p:spPr bwMode="auto">
            <a:xfrm>
              <a:off x="4302126" y="3344863"/>
              <a:ext cx="111125" cy="26988"/>
            </a:xfrm>
            <a:custGeom>
              <a:avLst/>
              <a:gdLst>
                <a:gd name="T0" fmla="*/ 59 w 68"/>
                <a:gd name="T1" fmla="*/ 17 h 17"/>
                <a:gd name="T2" fmla="*/ 9 w 68"/>
                <a:gd name="T3" fmla="*/ 17 h 17"/>
                <a:gd name="T4" fmla="*/ 0 w 68"/>
                <a:gd name="T5" fmla="*/ 9 h 17"/>
                <a:gd name="T6" fmla="*/ 9 w 68"/>
                <a:gd name="T7" fmla="*/ 0 h 17"/>
                <a:gd name="T8" fmla="*/ 59 w 68"/>
                <a:gd name="T9" fmla="*/ 0 h 17"/>
                <a:gd name="T10" fmla="*/ 68 w 68"/>
                <a:gd name="T11" fmla="*/ 9 h 17"/>
                <a:gd name="T12" fmla="*/ 59 w 6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59" y="17"/>
                  </a:moveTo>
                  <a:cubicBezTo>
                    <a:pt x="9" y="17"/>
                    <a:pt x="9" y="17"/>
                    <a:pt x="9" y="17"/>
                  </a:cubicBezTo>
                  <a:cubicBezTo>
                    <a:pt x="4" y="17"/>
                    <a:pt x="0" y="13"/>
                    <a:pt x="0" y="9"/>
                  </a:cubicBezTo>
                  <a:cubicBezTo>
                    <a:pt x="0" y="4"/>
                    <a:pt x="4" y="0"/>
                    <a:pt x="9" y="0"/>
                  </a:cubicBezTo>
                  <a:cubicBezTo>
                    <a:pt x="59" y="0"/>
                    <a:pt x="59" y="0"/>
                    <a:pt x="59" y="0"/>
                  </a:cubicBezTo>
                  <a:cubicBezTo>
                    <a:pt x="64" y="0"/>
                    <a:pt x="68" y="4"/>
                    <a:pt x="68" y="9"/>
                  </a:cubicBezTo>
                  <a:cubicBezTo>
                    <a:pt x="68" y="13"/>
                    <a:pt x="64" y="17"/>
                    <a:pt x="5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77">
              <a:extLst>
                <a:ext uri="{FF2B5EF4-FFF2-40B4-BE49-F238E27FC236}">
                  <a16:creationId xmlns:a16="http://schemas.microsoft.com/office/drawing/2014/main" id="{CE63A1A2-23F2-574F-B1D6-C425CD09A970}"/>
                </a:ext>
              </a:extLst>
            </p:cNvPr>
            <p:cNvSpPr>
              <a:spLocks/>
            </p:cNvSpPr>
            <p:nvPr/>
          </p:nvSpPr>
          <p:spPr bwMode="auto">
            <a:xfrm>
              <a:off x="4329114" y="3413125"/>
              <a:ext cx="84138" cy="28575"/>
            </a:xfrm>
            <a:custGeom>
              <a:avLst/>
              <a:gdLst>
                <a:gd name="T0" fmla="*/ 42 w 51"/>
                <a:gd name="T1" fmla="*/ 17 h 17"/>
                <a:gd name="T2" fmla="*/ 9 w 51"/>
                <a:gd name="T3" fmla="*/ 17 h 17"/>
                <a:gd name="T4" fmla="*/ 0 w 51"/>
                <a:gd name="T5" fmla="*/ 9 h 17"/>
                <a:gd name="T6" fmla="*/ 9 w 51"/>
                <a:gd name="T7" fmla="*/ 0 h 17"/>
                <a:gd name="T8" fmla="*/ 42 w 51"/>
                <a:gd name="T9" fmla="*/ 0 h 17"/>
                <a:gd name="T10" fmla="*/ 51 w 51"/>
                <a:gd name="T11" fmla="*/ 9 h 17"/>
                <a:gd name="T12" fmla="*/ 42 w 5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1" h="17">
                  <a:moveTo>
                    <a:pt x="42" y="17"/>
                  </a:moveTo>
                  <a:cubicBezTo>
                    <a:pt x="9" y="17"/>
                    <a:pt x="9" y="17"/>
                    <a:pt x="9" y="17"/>
                  </a:cubicBezTo>
                  <a:cubicBezTo>
                    <a:pt x="4" y="17"/>
                    <a:pt x="0" y="13"/>
                    <a:pt x="0" y="9"/>
                  </a:cubicBezTo>
                  <a:cubicBezTo>
                    <a:pt x="0" y="4"/>
                    <a:pt x="4" y="0"/>
                    <a:pt x="9" y="0"/>
                  </a:cubicBezTo>
                  <a:cubicBezTo>
                    <a:pt x="42" y="0"/>
                    <a:pt x="42" y="0"/>
                    <a:pt x="42" y="0"/>
                  </a:cubicBezTo>
                  <a:cubicBezTo>
                    <a:pt x="47" y="0"/>
                    <a:pt x="51" y="4"/>
                    <a:pt x="51" y="9"/>
                  </a:cubicBezTo>
                  <a:cubicBezTo>
                    <a:pt x="51" y="13"/>
                    <a:pt x="47"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7B573473-DF0D-4B4E-A82C-7D9A888800C4}"/>
              </a:ext>
            </a:extLst>
          </p:cNvPr>
          <p:cNvGrpSpPr/>
          <p:nvPr/>
        </p:nvGrpSpPr>
        <p:grpSpPr>
          <a:xfrm>
            <a:off x="5905894" y="97331"/>
            <a:ext cx="416569" cy="418159"/>
            <a:chOff x="5866022" y="74563"/>
            <a:chExt cx="461930" cy="463694"/>
          </a:xfrm>
          <a:solidFill>
            <a:schemeClr val="accent2"/>
          </a:solidFill>
        </p:grpSpPr>
        <p:sp>
          <p:nvSpPr>
            <p:cNvPr id="112" name="Freeform 293">
              <a:extLst>
                <a:ext uri="{FF2B5EF4-FFF2-40B4-BE49-F238E27FC236}">
                  <a16:creationId xmlns:a16="http://schemas.microsoft.com/office/drawing/2014/main" id="{84C400A5-0C4E-3345-AEEF-E303754EB14F}"/>
                </a:ext>
              </a:extLst>
            </p:cNvPr>
            <p:cNvSpPr>
              <a:spLocks/>
            </p:cNvSpPr>
            <p:nvPr/>
          </p:nvSpPr>
          <p:spPr bwMode="auto">
            <a:xfrm>
              <a:off x="6081119" y="78089"/>
              <a:ext cx="31736" cy="460168"/>
            </a:xfrm>
            <a:custGeom>
              <a:avLst/>
              <a:gdLst>
                <a:gd name="T0" fmla="*/ 9 w 17"/>
                <a:gd name="T1" fmla="*/ 252 h 252"/>
                <a:gd name="T2" fmla="*/ 0 w 17"/>
                <a:gd name="T3" fmla="*/ 244 h 252"/>
                <a:gd name="T4" fmla="*/ 0 w 17"/>
                <a:gd name="T5" fmla="*/ 8 h 252"/>
                <a:gd name="T6" fmla="*/ 9 w 17"/>
                <a:gd name="T7" fmla="*/ 0 h 252"/>
                <a:gd name="T8" fmla="*/ 17 w 17"/>
                <a:gd name="T9" fmla="*/ 8 h 252"/>
                <a:gd name="T10" fmla="*/ 17 w 17"/>
                <a:gd name="T11" fmla="*/ 244 h 252"/>
                <a:gd name="T12" fmla="*/ 9 w 17"/>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17" h="252">
                  <a:moveTo>
                    <a:pt x="9" y="252"/>
                  </a:moveTo>
                  <a:cubicBezTo>
                    <a:pt x="4" y="252"/>
                    <a:pt x="0" y="249"/>
                    <a:pt x="0" y="244"/>
                  </a:cubicBezTo>
                  <a:cubicBezTo>
                    <a:pt x="0" y="8"/>
                    <a:pt x="0" y="8"/>
                    <a:pt x="0" y="8"/>
                  </a:cubicBezTo>
                  <a:cubicBezTo>
                    <a:pt x="0" y="4"/>
                    <a:pt x="4" y="0"/>
                    <a:pt x="9" y="0"/>
                  </a:cubicBezTo>
                  <a:cubicBezTo>
                    <a:pt x="13" y="0"/>
                    <a:pt x="17" y="4"/>
                    <a:pt x="17" y="8"/>
                  </a:cubicBezTo>
                  <a:cubicBezTo>
                    <a:pt x="17" y="244"/>
                    <a:pt x="17" y="244"/>
                    <a:pt x="17" y="244"/>
                  </a:cubicBezTo>
                  <a:cubicBezTo>
                    <a:pt x="17" y="249"/>
                    <a:pt x="13" y="252"/>
                    <a:pt x="9"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94">
              <a:extLst>
                <a:ext uri="{FF2B5EF4-FFF2-40B4-BE49-F238E27FC236}">
                  <a16:creationId xmlns:a16="http://schemas.microsoft.com/office/drawing/2014/main" id="{AE1C995B-8997-3B42-B2F0-DC9D10DFFD2A}"/>
                </a:ext>
              </a:extLst>
            </p:cNvPr>
            <p:cNvSpPr>
              <a:spLocks/>
            </p:cNvSpPr>
            <p:nvPr/>
          </p:nvSpPr>
          <p:spPr bwMode="auto">
            <a:xfrm>
              <a:off x="5888943" y="293187"/>
              <a:ext cx="416090" cy="29973"/>
            </a:xfrm>
            <a:custGeom>
              <a:avLst/>
              <a:gdLst>
                <a:gd name="T0" fmla="*/ 219 w 227"/>
                <a:gd name="T1" fmla="*/ 17 h 17"/>
                <a:gd name="T2" fmla="*/ 8 w 227"/>
                <a:gd name="T3" fmla="*/ 17 h 17"/>
                <a:gd name="T4" fmla="*/ 0 w 227"/>
                <a:gd name="T5" fmla="*/ 8 h 17"/>
                <a:gd name="T6" fmla="*/ 8 w 227"/>
                <a:gd name="T7" fmla="*/ 0 h 17"/>
                <a:gd name="T8" fmla="*/ 219 w 227"/>
                <a:gd name="T9" fmla="*/ 0 h 17"/>
                <a:gd name="T10" fmla="*/ 227 w 227"/>
                <a:gd name="T11" fmla="*/ 8 h 17"/>
                <a:gd name="T12" fmla="*/ 219 w 2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27" h="17">
                  <a:moveTo>
                    <a:pt x="219" y="17"/>
                  </a:moveTo>
                  <a:cubicBezTo>
                    <a:pt x="8" y="17"/>
                    <a:pt x="8" y="17"/>
                    <a:pt x="8" y="17"/>
                  </a:cubicBezTo>
                  <a:cubicBezTo>
                    <a:pt x="4" y="17"/>
                    <a:pt x="0" y="13"/>
                    <a:pt x="0" y="8"/>
                  </a:cubicBezTo>
                  <a:cubicBezTo>
                    <a:pt x="0" y="4"/>
                    <a:pt x="4" y="0"/>
                    <a:pt x="8" y="0"/>
                  </a:cubicBezTo>
                  <a:cubicBezTo>
                    <a:pt x="219" y="0"/>
                    <a:pt x="219" y="0"/>
                    <a:pt x="219" y="0"/>
                  </a:cubicBezTo>
                  <a:cubicBezTo>
                    <a:pt x="223" y="0"/>
                    <a:pt x="227" y="4"/>
                    <a:pt x="227" y="8"/>
                  </a:cubicBezTo>
                  <a:cubicBezTo>
                    <a:pt x="227" y="13"/>
                    <a:pt x="223" y="17"/>
                    <a:pt x="2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95">
              <a:extLst>
                <a:ext uri="{FF2B5EF4-FFF2-40B4-BE49-F238E27FC236}">
                  <a16:creationId xmlns:a16="http://schemas.microsoft.com/office/drawing/2014/main" id="{8421443D-26AA-184E-A60E-1ABF4F8CC8C4}"/>
                </a:ext>
              </a:extLst>
            </p:cNvPr>
            <p:cNvSpPr>
              <a:spLocks noEditPoints="1"/>
            </p:cNvSpPr>
            <p:nvPr/>
          </p:nvSpPr>
          <p:spPr bwMode="auto">
            <a:xfrm>
              <a:off x="5866022" y="74563"/>
              <a:ext cx="461930" cy="463694"/>
            </a:xfrm>
            <a:custGeom>
              <a:avLst/>
              <a:gdLst>
                <a:gd name="T0" fmla="*/ 127 w 253"/>
                <a:gd name="T1" fmla="*/ 253 h 253"/>
                <a:gd name="T2" fmla="*/ 123 w 253"/>
                <a:gd name="T3" fmla="*/ 253 h 253"/>
                <a:gd name="T4" fmla="*/ 0 w 253"/>
                <a:gd name="T5" fmla="*/ 51 h 253"/>
                <a:gd name="T6" fmla="*/ 9 w 253"/>
                <a:gd name="T7" fmla="*/ 43 h 253"/>
                <a:gd name="T8" fmla="*/ 122 w 253"/>
                <a:gd name="T9" fmla="*/ 3 h 253"/>
                <a:gd name="T10" fmla="*/ 132 w 253"/>
                <a:gd name="T11" fmla="*/ 3 h 253"/>
                <a:gd name="T12" fmla="*/ 244 w 253"/>
                <a:gd name="T13" fmla="*/ 43 h 253"/>
                <a:gd name="T14" fmla="*/ 253 w 253"/>
                <a:gd name="T15" fmla="*/ 51 h 253"/>
                <a:gd name="T16" fmla="*/ 130 w 253"/>
                <a:gd name="T17" fmla="*/ 253 h 253"/>
                <a:gd name="T18" fmla="*/ 127 w 253"/>
                <a:gd name="T19" fmla="*/ 253 h 253"/>
                <a:gd name="T20" fmla="*/ 17 w 253"/>
                <a:gd name="T21" fmla="*/ 60 h 253"/>
                <a:gd name="T22" fmla="*/ 127 w 253"/>
                <a:gd name="T23" fmla="*/ 236 h 253"/>
                <a:gd name="T24" fmla="*/ 236 w 253"/>
                <a:gd name="T25" fmla="*/ 60 h 253"/>
                <a:gd name="T26" fmla="*/ 127 w 253"/>
                <a:gd name="T27" fmla="*/ 20 h 253"/>
                <a:gd name="T28" fmla="*/ 17 w 253"/>
                <a:gd name="T29" fmla="*/ 6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53">
                  <a:moveTo>
                    <a:pt x="127" y="253"/>
                  </a:moveTo>
                  <a:cubicBezTo>
                    <a:pt x="125" y="253"/>
                    <a:pt x="124" y="253"/>
                    <a:pt x="123" y="253"/>
                  </a:cubicBezTo>
                  <a:cubicBezTo>
                    <a:pt x="49" y="221"/>
                    <a:pt x="0" y="142"/>
                    <a:pt x="0" y="51"/>
                  </a:cubicBezTo>
                  <a:cubicBezTo>
                    <a:pt x="0" y="47"/>
                    <a:pt x="4" y="43"/>
                    <a:pt x="9" y="43"/>
                  </a:cubicBezTo>
                  <a:cubicBezTo>
                    <a:pt x="42" y="43"/>
                    <a:pt x="91" y="26"/>
                    <a:pt x="122" y="3"/>
                  </a:cubicBezTo>
                  <a:cubicBezTo>
                    <a:pt x="125" y="0"/>
                    <a:pt x="129" y="0"/>
                    <a:pt x="132" y="3"/>
                  </a:cubicBezTo>
                  <a:cubicBezTo>
                    <a:pt x="162" y="26"/>
                    <a:pt x="211" y="43"/>
                    <a:pt x="244" y="43"/>
                  </a:cubicBezTo>
                  <a:cubicBezTo>
                    <a:pt x="249" y="43"/>
                    <a:pt x="253" y="47"/>
                    <a:pt x="253" y="51"/>
                  </a:cubicBezTo>
                  <a:cubicBezTo>
                    <a:pt x="253" y="142"/>
                    <a:pt x="205" y="221"/>
                    <a:pt x="130" y="253"/>
                  </a:cubicBezTo>
                  <a:cubicBezTo>
                    <a:pt x="129" y="253"/>
                    <a:pt x="128" y="253"/>
                    <a:pt x="127" y="253"/>
                  </a:cubicBezTo>
                  <a:close/>
                  <a:moveTo>
                    <a:pt x="17" y="60"/>
                  </a:moveTo>
                  <a:cubicBezTo>
                    <a:pt x="20" y="138"/>
                    <a:pt x="62" y="206"/>
                    <a:pt x="127" y="236"/>
                  </a:cubicBezTo>
                  <a:cubicBezTo>
                    <a:pt x="191" y="206"/>
                    <a:pt x="233" y="138"/>
                    <a:pt x="236" y="60"/>
                  </a:cubicBezTo>
                  <a:cubicBezTo>
                    <a:pt x="201" y="57"/>
                    <a:pt x="158" y="41"/>
                    <a:pt x="127" y="20"/>
                  </a:cubicBezTo>
                  <a:cubicBezTo>
                    <a:pt x="96" y="41"/>
                    <a:pt x="52" y="57"/>
                    <a:pt x="1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 name="Group 114">
            <a:extLst>
              <a:ext uri="{FF2B5EF4-FFF2-40B4-BE49-F238E27FC236}">
                <a16:creationId xmlns:a16="http://schemas.microsoft.com/office/drawing/2014/main" id="{D958DB99-B130-BD4D-96A8-C9EC97B2C736}"/>
              </a:ext>
            </a:extLst>
          </p:cNvPr>
          <p:cNvGrpSpPr/>
          <p:nvPr/>
        </p:nvGrpSpPr>
        <p:grpSpPr>
          <a:xfrm>
            <a:off x="7235437" y="80074"/>
            <a:ext cx="431478" cy="452672"/>
            <a:chOff x="7204075" y="1612901"/>
            <a:chExt cx="452438" cy="474662"/>
          </a:xfrm>
          <a:solidFill>
            <a:schemeClr val="accent2"/>
          </a:solidFill>
        </p:grpSpPr>
        <p:sp>
          <p:nvSpPr>
            <p:cNvPr id="116" name="Freeform 51">
              <a:extLst>
                <a:ext uri="{FF2B5EF4-FFF2-40B4-BE49-F238E27FC236}">
                  <a16:creationId xmlns:a16="http://schemas.microsoft.com/office/drawing/2014/main" id="{5FD1D6A6-A04C-EB48-BC62-39272AE8D2FC}"/>
                </a:ext>
              </a:extLst>
            </p:cNvPr>
            <p:cNvSpPr>
              <a:spLocks/>
            </p:cNvSpPr>
            <p:nvPr/>
          </p:nvSpPr>
          <p:spPr bwMode="auto">
            <a:xfrm>
              <a:off x="7412038" y="1727201"/>
              <a:ext cx="153988" cy="150812"/>
            </a:xfrm>
            <a:custGeom>
              <a:avLst/>
              <a:gdLst>
                <a:gd name="T0" fmla="*/ 84 w 93"/>
                <a:gd name="T1" fmla="*/ 92 h 92"/>
                <a:gd name="T2" fmla="*/ 9 w 93"/>
                <a:gd name="T3" fmla="*/ 92 h 92"/>
                <a:gd name="T4" fmla="*/ 0 w 93"/>
                <a:gd name="T5" fmla="*/ 84 h 92"/>
                <a:gd name="T6" fmla="*/ 0 w 93"/>
                <a:gd name="T7" fmla="*/ 8 h 92"/>
                <a:gd name="T8" fmla="*/ 9 w 93"/>
                <a:gd name="T9" fmla="*/ 0 h 92"/>
                <a:gd name="T10" fmla="*/ 17 w 93"/>
                <a:gd name="T11" fmla="*/ 8 h 92"/>
                <a:gd name="T12" fmla="*/ 17 w 93"/>
                <a:gd name="T13" fmla="*/ 76 h 92"/>
                <a:gd name="T14" fmla="*/ 84 w 93"/>
                <a:gd name="T15" fmla="*/ 76 h 92"/>
                <a:gd name="T16" fmla="*/ 93 w 93"/>
                <a:gd name="T17" fmla="*/ 84 h 92"/>
                <a:gd name="T18" fmla="*/ 84 w 93"/>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2">
                  <a:moveTo>
                    <a:pt x="84" y="92"/>
                  </a:moveTo>
                  <a:cubicBezTo>
                    <a:pt x="9" y="92"/>
                    <a:pt x="9" y="92"/>
                    <a:pt x="9" y="92"/>
                  </a:cubicBezTo>
                  <a:cubicBezTo>
                    <a:pt x="4" y="92"/>
                    <a:pt x="0" y="89"/>
                    <a:pt x="0" y="84"/>
                  </a:cubicBezTo>
                  <a:cubicBezTo>
                    <a:pt x="0" y="8"/>
                    <a:pt x="0" y="8"/>
                    <a:pt x="0" y="8"/>
                  </a:cubicBezTo>
                  <a:cubicBezTo>
                    <a:pt x="0" y="4"/>
                    <a:pt x="4" y="0"/>
                    <a:pt x="9" y="0"/>
                  </a:cubicBezTo>
                  <a:cubicBezTo>
                    <a:pt x="13" y="0"/>
                    <a:pt x="17" y="4"/>
                    <a:pt x="17" y="8"/>
                  </a:cubicBezTo>
                  <a:cubicBezTo>
                    <a:pt x="17" y="76"/>
                    <a:pt x="17" y="76"/>
                    <a:pt x="17" y="76"/>
                  </a:cubicBezTo>
                  <a:cubicBezTo>
                    <a:pt x="84" y="76"/>
                    <a:pt x="84" y="76"/>
                    <a:pt x="84" y="76"/>
                  </a:cubicBezTo>
                  <a:cubicBezTo>
                    <a:pt x="89" y="76"/>
                    <a:pt x="93" y="79"/>
                    <a:pt x="93" y="84"/>
                  </a:cubicBezTo>
                  <a:cubicBezTo>
                    <a:pt x="93" y="89"/>
                    <a:pt x="89" y="92"/>
                    <a:pt x="84"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52">
              <a:extLst>
                <a:ext uri="{FF2B5EF4-FFF2-40B4-BE49-F238E27FC236}">
                  <a16:creationId xmlns:a16="http://schemas.microsoft.com/office/drawing/2014/main" id="{DF0997C8-D58E-A74F-8CB1-30052F64E771}"/>
                </a:ext>
              </a:extLst>
            </p:cNvPr>
            <p:cNvSpPr>
              <a:spLocks/>
            </p:cNvSpPr>
            <p:nvPr/>
          </p:nvSpPr>
          <p:spPr bwMode="auto">
            <a:xfrm>
              <a:off x="7204075" y="1612901"/>
              <a:ext cx="452438" cy="474662"/>
            </a:xfrm>
            <a:custGeom>
              <a:avLst/>
              <a:gdLst>
                <a:gd name="T0" fmla="*/ 135 w 274"/>
                <a:gd name="T1" fmla="*/ 288 h 288"/>
                <a:gd name="T2" fmla="*/ 93 w 274"/>
                <a:gd name="T3" fmla="*/ 281 h 288"/>
                <a:gd name="T4" fmla="*/ 14 w 274"/>
                <a:gd name="T5" fmla="*/ 214 h 288"/>
                <a:gd name="T6" fmla="*/ 18 w 274"/>
                <a:gd name="T7" fmla="*/ 203 h 288"/>
                <a:gd name="T8" fmla="*/ 29 w 274"/>
                <a:gd name="T9" fmla="*/ 206 h 288"/>
                <a:gd name="T10" fmla="*/ 98 w 274"/>
                <a:gd name="T11" fmla="*/ 265 h 288"/>
                <a:gd name="T12" fmla="*/ 188 w 274"/>
                <a:gd name="T13" fmla="*/ 258 h 288"/>
                <a:gd name="T14" fmla="*/ 247 w 274"/>
                <a:gd name="T15" fmla="*/ 189 h 288"/>
                <a:gd name="T16" fmla="*/ 240 w 274"/>
                <a:gd name="T17" fmla="*/ 100 h 288"/>
                <a:gd name="T18" fmla="*/ 81 w 274"/>
                <a:gd name="T19" fmla="*/ 48 h 288"/>
                <a:gd name="T20" fmla="*/ 17 w 274"/>
                <a:gd name="T21" fmla="*/ 153 h 288"/>
                <a:gd name="T22" fmla="*/ 8 w 274"/>
                <a:gd name="T23" fmla="*/ 161 h 288"/>
                <a:gd name="T24" fmla="*/ 0 w 274"/>
                <a:gd name="T25" fmla="*/ 153 h 288"/>
                <a:gd name="T26" fmla="*/ 73 w 274"/>
                <a:gd name="T27" fmla="*/ 33 h 288"/>
                <a:gd name="T28" fmla="*/ 255 w 274"/>
                <a:gd name="T29" fmla="*/ 92 h 288"/>
                <a:gd name="T30" fmla="*/ 263 w 274"/>
                <a:gd name="T31" fmla="*/ 195 h 288"/>
                <a:gd name="T32" fmla="*/ 196 w 274"/>
                <a:gd name="T33" fmla="*/ 273 h 288"/>
                <a:gd name="T34" fmla="*/ 135 w 274"/>
                <a:gd name="T35"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88">
                  <a:moveTo>
                    <a:pt x="135" y="288"/>
                  </a:moveTo>
                  <a:cubicBezTo>
                    <a:pt x="120" y="288"/>
                    <a:pt x="106" y="286"/>
                    <a:pt x="93" y="281"/>
                  </a:cubicBezTo>
                  <a:cubicBezTo>
                    <a:pt x="58" y="270"/>
                    <a:pt x="30" y="246"/>
                    <a:pt x="14" y="214"/>
                  </a:cubicBezTo>
                  <a:cubicBezTo>
                    <a:pt x="12" y="210"/>
                    <a:pt x="14" y="205"/>
                    <a:pt x="18" y="203"/>
                  </a:cubicBezTo>
                  <a:cubicBezTo>
                    <a:pt x="22" y="201"/>
                    <a:pt x="27" y="202"/>
                    <a:pt x="29" y="206"/>
                  </a:cubicBezTo>
                  <a:cubicBezTo>
                    <a:pt x="43" y="235"/>
                    <a:pt x="68" y="255"/>
                    <a:pt x="98" y="265"/>
                  </a:cubicBezTo>
                  <a:cubicBezTo>
                    <a:pt x="128" y="275"/>
                    <a:pt x="160" y="273"/>
                    <a:pt x="188" y="258"/>
                  </a:cubicBezTo>
                  <a:cubicBezTo>
                    <a:pt x="216" y="244"/>
                    <a:pt x="237" y="219"/>
                    <a:pt x="247" y="189"/>
                  </a:cubicBezTo>
                  <a:cubicBezTo>
                    <a:pt x="257" y="160"/>
                    <a:pt x="254" y="128"/>
                    <a:pt x="240" y="100"/>
                  </a:cubicBezTo>
                  <a:cubicBezTo>
                    <a:pt x="210" y="42"/>
                    <a:pt x="139" y="19"/>
                    <a:pt x="81" y="48"/>
                  </a:cubicBezTo>
                  <a:cubicBezTo>
                    <a:pt x="41" y="68"/>
                    <a:pt x="17" y="109"/>
                    <a:pt x="17" y="153"/>
                  </a:cubicBezTo>
                  <a:cubicBezTo>
                    <a:pt x="17" y="158"/>
                    <a:pt x="13" y="161"/>
                    <a:pt x="8" y="161"/>
                  </a:cubicBezTo>
                  <a:cubicBezTo>
                    <a:pt x="4" y="161"/>
                    <a:pt x="0" y="158"/>
                    <a:pt x="0" y="153"/>
                  </a:cubicBezTo>
                  <a:cubicBezTo>
                    <a:pt x="0" y="102"/>
                    <a:pt x="28" y="56"/>
                    <a:pt x="73" y="33"/>
                  </a:cubicBezTo>
                  <a:cubicBezTo>
                    <a:pt x="140" y="0"/>
                    <a:pt x="221" y="26"/>
                    <a:pt x="255" y="92"/>
                  </a:cubicBezTo>
                  <a:cubicBezTo>
                    <a:pt x="271" y="124"/>
                    <a:pt x="274" y="161"/>
                    <a:pt x="263" y="195"/>
                  </a:cubicBezTo>
                  <a:cubicBezTo>
                    <a:pt x="252" y="229"/>
                    <a:pt x="228" y="257"/>
                    <a:pt x="196" y="273"/>
                  </a:cubicBezTo>
                  <a:cubicBezTo>
                    <a:pt x="176" y="283"/>
                    <a:pt x="156" y="288"/>
                    <a:pt x="135"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53">
              <a:extLst>
                <a:ext uri="{FF2B5EF4-FFF2-40B4-BE49-F238E27FC236}">
                  <a16:creationId xmlns:a16="http://schemas.microsoft.com/office/drawing/2014/main" id="{8410F8A7-4D7E-144B-996F-B727F7C77820}"/>
                </a:ext>
              </a:extLst>
            </p:cNvPr>
            <p:cNvSpPr>
              <a:spLocks/>
            </p:cNvSpPr>
            <p:nvPr/>
          </p:nvSpPr>
          <p:spPr bwMode="auto">
            <a:xfrm>
              <a:off x="7226300" y="1946276"/>
              <a:ext cx="139700" cy="138112"/>
            </a:xfrm>
            <a:custGeom>
              <a:avLst/>
              <a:gdLst>
                <a:gd name="T0" fmla="*/ 17 w 85"/>
                <a:gd name="T1" fmla="*/ 84 h 84"/>
                <a:gd name="T2" fmla="*/ 9 w 85"/>
                <a:gd name="T3" fmla="*/ 77 h 84"/>
                <a:gd name="T4" fmla="*/ 0 w 85"/>
                <a:gd name="T5" fmla="*/ 9 h 84"/>
                <a:gd name="T6" fmla="*/ 3 w 85"/>
                <a:gd name="T7" fmla="*/ 2 h 84"/>
                <a:gd name="T8" fmla="*/ 10 w 85"/>
                <a:gd name="T9" fmla="*/ 0 h 84"/>
                <a:gd name="T10" fmla="*/ 77 w 85"/>
                <a:gd name="T11" fmla="*/ 8 h 84"/>
                <a:gd name="T12" fmla="*/ 84 w 85"/>
                <a:gd name="T13" fmla="*/ 18 h 84"/>
                <a:gd name="T14" fmla="*/ 75 w 85"/>
                <a:gd name="T15" fmla="*/ 25 h 84"/>
                <a:gd name="T16" fmla="*/ 19 w 85"/>
                <a:gd name="T17" fmla="*/ 18 h 84"/>
                <a:gd name="T18" fmla="*/ 26 w 85"/>
                <a:gd name="T19" fmla="*/ 74 h 84"/>
                <a:gd name="T20" fmla="*/ 18 w 85"/>
                <a:gd name="T21" fmla="*/ 84 h 84"/>
                <a:gd name="T22" fmla="*/ 17 w 85"/>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4">
                  <a:moveTo>
                    <a:pt x="17" y="84"/>
                  </a:moveTo>
                  <a:cubicBezTo>
                    <a:pt x="13" y="84"/>
                    <a:pt x="9" y="81"/>
                    <a:pt x="9" y="77"/>
                  </a:cubicBezTo>
                  <a:cubicBezTo>
                    <a:pt x="0" y="9"/>
                    <a:pt x="0" y="9"/>
                    <a:pt x="0" y="9"/>
                  </a:cubicBezTo>
                  <a:cubicBezTo>
                    <a:pt x="0" y="7"/>
                    <a:pt x="1" y="4"/>
                    <a:pt x="3" y="2"/>
                  </a:cubicBezTo>
                  <a:cubicBezTo>
                    <a:pt x="5" y="0"/>
                    <a:pt x="7" y="0"/>
                    <a:pt x="10" y="0"/>
                  </a:cubicBezTo>
                  <a:cubicBezTo>
                    <a:pt x="77" y="8"/>
                    <a:pt x="77" y="8"/>
                    <a:pt x="77" y="8"/>
                  </a:cubicBezTo>
                  <a:cubicBezTo>
                    <a:pt x="82" y="9"/>
                    <a:pt x="85" y="13"/>
                    <a:pt x="84" y="18"/>
                  </a:cubicBezTo>
                  <a:cubicBezTo>
                    <a:pt x="84" y="22"/>
                    <a:pt x="80" y="26"/>
                    <a:pt x="75" y="25"/>
                  </a:cubicBezTo>
                  <a:cubicBezTo>
                    <a:pt x="19" y="18"/>
                    <a:pt x="19" y="18"/>
                    <a:pt x="19" y="18"/>
                  </a:cubicBezTo>
                  <a:cubicBezTo>
                    <a:pt x="26" y="74"/>
                    <a:pt x="26" y="74"/>
                    <a:pt x="26" y="74"/>
                  </a:cubicBezTo>
                  <a:cubicBezTo>
                    <a:pt x="26" y="79"/>
                    <a:pt x="23" y="83"/>
                    <a:pt x="18" y="84"/>
                  </a:cubicBezTo>
                  <a:cubicBezTo>
                    <a:pt x="18" y="84"/>
                    <a:pt x="18" y="84"/>
                    <a:pt x="17"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2DF27E1F-6243-B444-9A18-29C833E8EFA8}"/>
              </a:ext>
            </a:extLst>
          </p:cNvPr>
          <p:cNvGrpSpPr/>
          <p:nvPr/>
        </p:nvGrpSpPr>
        <p:grpSpPr>
          <a:xfrm>
            <a:off x="8613985" y="115030"/>
            <a:ext cx="382761" cy="382761"/>
            <a:chOff x="7606443" y="99243"/>
            <a:chExt cx="415925" cy="415925"/>
          </a:xfrm>
          <a:solidFill>
            <a:schemeClr val="accent2"/>
          </a:solidFill>
        </p:grpSpPr>
        <p:sp>
          <p:nvSpPr>
            <p:cNvPr id="120" name="Freeform 85">
              <a:extLst>
                <a:ext uri="{FF2B5EF4-FFF2-40B4-BE49-F238E27FC236}">
                  <a16:creationId xmlns:a16="http://schemas.microsoft.com/office/drawing/2014/main" id="{9B27943B-55D4-DC48-8FEE-13714178AAE1}"/>
                </a:ext>
              </a:extLst>
            </p:cNvPr>
            <p:cNvSpPr>
              <a:spLocks/>
            </p:cNvSpPr>
            <p:nvPr/>
          </p:nvSpPr>
          <p:spPr bwMode="auto">
            <a:xfrm>
              <a:off x="7606443" y="99243"/>
              <a:ext cx="415925" cy="415925"/>
            </a:xfrm>
            <a:custGeom>
              <a:avLst/>
              <a:gdLst>
                <a:gd name="T0" fmla="*/ 219 w 252"/>
                <a:gd name="T1" fmla="*/ 252 h 252"/>
                <a:gd name="T2" fmla="*/ 34 w 252"/>
                <a:gd name="T3" fmla="*/ 252 h 252"/>
                <a:gd name="T4" fmla="*/ 0 w 252"/>
                <a:gd name="T5" fmla="*/ 218 h 252"/>
                <a:gd name="T6" fmla="*/ 0 w 252"/>
                <a:gd name="T7" fmla="*/ 33 h 252"/>
                <a:gd name="T8" fmla="*/ 34 w 252"/>
                <a:gd name="T9" fmla="*/ 0 h 252"/>
                <a:gd name="T10" fmla="*/ 42 w 252"/>
                <a:gd name="T11" fmla="*/ 0 h 252"/>
                <a:gd name="T12" fmla="*/ 50 w 252"/>
                <a:gd name="T13" fmla="*/ 8 h 252"/>
                <a:gd name="T14" fmla="*/ 42 w 252"/>
                <a:gd name="T15" fmla="*/ 16 h 252"/>
                <a:gd name="T16" fmla="*/ 34 w 252"/>
                <a:gd name="T17" fmla="*/ 16 h 252"/>
                <a:gd name="T18" fmla="*/ 17 w 252"/>
                <a:gd name="T19" fmla="*/ 33 h 252"/>
                <a:gd name="T20" fmla="*/ 17 w 252"/>
                <a:gd name="T21" fmla="*/ 218 h 252"/>
                <a:gd name="T22" fmla="*/ 34 w 252"/>
                <a:gd name="T23" fmla="*/ 235 h 252"/>
                <a:gd name="T24" fmla="*/ 219 w 252"/>
                <a:gd name="T25" fmla="*/ 235 h 252"/>
                <a:gd name="T26" fmla="*/ 236 w 252"/>
                <a:gd name="T27" fmla="*/ 218 h 252"/>
                <a:gd name="T28" fmla="*/ 236 w 252"/>
                <a:gd name="T29" fmla="*/ 33 h 252"/>
                <a:gd name="T30" fmla="*/ 219 w 252"/>
                <a:gd name="T31" fmla="*/ 16 h 252"/>
                <a:gd name="T32" fmla="*/ 210 w 252"/>
                <a:gd name="T33" fmla="*/ 16 h 252"/>
                <a:gd name="T34" fmla="*/ 202 w 252"/>
                <a:gd name="T35" fmla="*/ 8 h 252"/>
                <a:gd name="T36" fmla="*/ 210 w 252"/>
                <a:gd name="T37" fmla="*/ 0 h 252"/>
                <a:gd name="T38" fmla="*/ 219 w 252"/>
                <a:gd name="T39" fmla="*/ 0 h 252"/>
                <a:gd name="T40" fmla="*/ 252 w 252"/>
                <a:gd name="T41" fmla="*/ 33 h 252"/>
                <a:gd name="T42" fmla="*/ 252 w 252"/>
                <a:gd name="T43" fmla="*/ 218 h 252"/>
                <a:gd name="T44" fmla="*/ 219 w 252"/>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252">
                  <a:moveTo>
                    <a:pt x="219" y="252"/>
                  </a:moveTo>
                  <a:cubicBezTo>
                    <a:pt x="34" y="252"/>
                    <a:pt x="34" y="252"/>
                    <a:pt x="34" y="252"/>
                  </a:cubicBezTo>
                  <a:cubicBezTo>
                    <a:pt x="15" y="252"/>
                    <a:pt x="0" y="237"/>
                    <a:pt x="0" y="218"/>
                  </a:cubicBezTo>
                  <a:cubicBezTo>
                    <a:pt x="0" y="33"/>
                    <a:pt x="0" y="33"/>
                    <a:pt x="0" y="33"/>
                  </a:cubicBezTo>
                  <a:cubicBezTo>
                    <a:pt x="0" y="14"/>
                    <a:pt x="15" y="0"/>
                    <a:pt x="34" y="0"/>
                  </a:cubicBezTo>
                  <a:cubicBezTo>
                    <a:pt x="42" y="0"/>
                    <a:pt x="42" y="0"/>
                    <a:pt x="42" y="0"/>
                  </a:cubicBezTo>
                  <a:cubicBezTo>
                    <a:pt x="47" y="0"/>
                    <a:pt x="50" y="3"/>
                    <a:pt x="50" y="8"/>
                  </a:cubicBezTo>
                  <a:cubicBezTo>
                    <a:pt x="50" y="13"/>
                    <a:pt x="47" y="16"/>
                    <a:pt x="42" y="16"/>
                  </a:cubicBezTo>
                  <a:cubicBezTo>
                    <a:pt x="34" y="16"/>
                    <a:pt x="34" y="16"/>
                    <a:pt x="34" y="16"/>
                  </a:cubicBezTo>
                  <a:cubicBezTo>
                    <a:pt x="24" y="16"/>
                    <a:pt x="17" y="24"/>
                    <a:pt x="17" y="33"/>
                  </a:cubicBezTo>
                  <a:cubicBezTo>
                    <a:pt x="17" y="218"/>
                    <a:pt x="17" y="218"/>
                    <a:pt x="17" y="218"/>
                  </a:cubicBezTo>
                  <a:cubicBezTo>
                    <a:pt x="17" y="228"/>
                    <a:pt x="24" y="235"/>
                    <a:pt x="34" y="235"/>
                  </a:cubicBezTo>
                  <a:cubicBezTo>
                    <a:pt x="219" y="235"/>
                    <a:pt x="219" y="235"/>
                    <a:pt x="219" y="235"/>
                  </a:cubicBezTo>
                  <a:cubicBezTo>
                    <a:pt x="228" y="235"/>
                    <a:pt x="236" y="228"/>
                    <a:pt x="236" y="218"/>
                  </a:cubicBezTo>
                  <a:cubicBezTo>
                    <a:pt x="236" y="33"/>
                    <a:pt x="236" y="33"/>
                    <a:pt x="236" y="33"/>
                  </a:cubicBezTo>
                  <a:cubicBezTo>
                    <a:pt x="236" y="24"/>
                    <a:pt x="228" y="16"/>
                    <a:pt x="219" y="16"/>
                  </a:cubicBezTo>
                  <a:cubicBezTo>
                    <a:pt x="210" y="16"/>
                    <a:pt x="210" y="16"/>
                    <a:pt x="210" y="16"/>
                  </a:cubicBezTo>
                  <a:cubicBezTo>
                    <a:pt x="206" y="16"/>
                    <a:pt x="202" y="13"/>
                    <a:pt x="202" y="8"/>
                  </a:cubicBezTo>
                  <a:cubicBezTo>
                    <a:pt x="202" y="3"/>
                    <a:pt x="206" y="0"/>
                    <a:pt x="210" y="0"/>
                  </a:cubicBezTo>
                  <a:cubicBezTo>
                    <a:pt x="219" y="0"/>
                    <a:pt x="219" y="0"/>
                    <a:pt x="219" y="0"/>
                  </a:cubicBezTo>
                  <a:cubicBezTo>
                    <a:pt x="238" y="0"/>
                    <a:pt x="252" y="14"/>
                    <a:pt x="252" y="33"/>
                  </a:cubicBezTo>
                  <a:cubicBezTo>
                    <a:pt x="252" y="218"/>
                    <a:pt x="252" y="218"/>
                    <a:pt x="252" y="218"/>
                  </a:cubicBezTo>
                  <a:cubicBezTo>
                    <a:pt x="252" y="237"/>
                    <a:pt x="238" y="252"/>
                    <a:pt x="219"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6">
              <a:extLst>
                <a:ext uri="{FF2B5EF4-FFF2-40B4-BE49-F238E27FC236}">
                  <a16:creationId xmlns:a16="http://schemas.microsoft.com/office/drawing/2014/main" id="{ED4E3076-FE57-F54D-96E5-1E052DC1F770}"/>
                </a:ext>
              </a:extLst>
            </p:cNvPr>
            <p:cNvSpPr>
              <a:spLocks noEditPoints="1"/>
            </p:cNvSpPr>
            <p:nvPr/>
          </p:nvSpPr>
          <p:spPr bwMode="auto">
            <a:xfrm>
              <a:off x="7717568" y="99243"/>
              <a:ext cx="193675" cy="249238"/>
            </a:xfrm>
            <a:custGeom>
              <a:avLst/>
              <a:gdLst>
                <a:gd name="T0" fmla="*/ 110 w 118"/>
                <a:gd name="T1" fmla="*/ 151 h 151"/>
                <a:gd name="T2" fmla="*/ 104 w 118"/>
                <a:gd name="T3" fmla="*/ 149 h 151"/>
                <a:gd name="T4" fmla="*/ 59 w 118"/>
                <a:gd name="T5" fmla="*/ 111 h 151"/>
                <a:gd name="T6" fmla="*/ 14 w 118"/>
                <a:gd name="T7" fmla="*/ 149 h 151"/>
                <a:gd name="T8" fmla="*/ 5 w 118"/>
                <a:gd name="T9" fmla="*/ 150 h 151"/>
                <a:gd name="T10" fmla="*/ 0 w 118"/>
                <a:gd name="T11" fmla="*/ 143 h 151"/>
                <a:gd name="T12" fmla="*/ 0 w 118"/>
                <a:gd name="T13" fmla="*/ 8 h 151"/>
                <a:gd name="T14" fmla="*/ 9 w 118"/>
                <a:gd name="T15" fmla="*/ 0 h 151"/>
                <a:gd name="T16" fmla="*/ 110 w 118"/>
                <a:gd name="T17" fmla="*/ 0 h 151"/>
                <a:gd name="T18" fmla="*/ 118 w 118"/>
                <a:gd name="T19" fmla="*/ 8 h 151"/>
                <a:gd name="T20" fmla="*/ 118 w 118"/>
                <a:gd name="T21" fmla="*/ 143 h 151"/>
                <a:gd name="T22" fmla="*/ 113 w 118"/>
                <a:gd name="T23" fmla="*/ 150 h 151"/>
                <a:gd name="T24" fmla="*/ 110 w 118"/>
                <a:gd name="T25" fmla="*/ 151 h 151"/>
                <a:gd name="T26" fmla="*/ 59 w 118"/>
                <a:gd name="T27" fmla="*/ 92 h 151"/>
                <a:gd name="T28" fmla="*/ 65 w 118"/>
                <a:gd name="T29" fmla="*/ 94 h 151"/>
                <a:gd name="T30" fmla="*/ 101 w 118"/>
                <a:gd name="T31" fmla="*/ 125 h 151"/>
                <a:gd name="T32" fmla="*/ 101 w 118"/>
                <a:gd name="T33" fmla="*/ 16 h 151"/>
                <a:gd name="T34" fmla="*/ 17 w 118"/>
                <a:gd name="T35" fmla="*/ 16 h 151"/>
                <a:gd name="T36" fmla="*/ 17 w 118"/>
                <a:gd name="T37" fmla="*/ 125 h 151"/>
                <a:gd name="T38" fmla="*/ 54 w 118"/>
                <a:gd name="T39" fmla="*/ 94 h 151"/>
                <a:gd name="T40" fmla="*/ 59 w 118"/>
                <a:gd name="T41" fmla="*/ 9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51">
                  <a:moveTo>
                    <a:pt x="110" y="151"/>
                  </a:moveTo>
                  <a:cubicBezTo>
                    <a:pt x="108" y="151"/>
                    <a:pt x="106" y="150"/>
                    <a:pt x="104" y="149"/>
                  </a:cubicBezTo>
                  <a:cubicBezTo>
                    <a:pt x="59" y="111"/>
                    <a:pt x="59" y="111"/>
                    <a:pt x="59" y="111"/>
                  </a:cubicBezTo>
                  <a:cubicBezTo>
                    <a:pt x="14" y="149"/>
                    <a:pt x="14" y="149"/>
                    <a:pt x="14" y="149"/>
                  </a:cubicBezTo>
                  <a:cubicBezTo>
                    <a:pt x="12" y="151"/>
                    <a:pt x="8" y="151"/>
                    <a:pt x="5" y="150"/>
                  </a:cubicBezTo>
                  <a:cubicBezTo>
                    <a:pt x="2" y="149"/>
                    <a:pt x="0" y="146"/>
                    <a:pt x="0" y="143"/>
                  </a:cubicBezTo>
                  <a:cubicBezTo>
                    <a:pt x="0" y="8"/>
                    <a:pt x="0" y="8"/>
                    <a:pt x="0" y="8"/>
                  </a:cubicBezTo>
                  <a:cubicBezTo>
                    <a:pt x="0" y="3"/>
                    <a:pt x="4" y="0"/>
                    <a:pt x="9" y="0"/>
                  </a:cubicBezTo>
                  <a:cubicBezTo>
                    <a:pt x="110" y="0"/>
                    <a:pt x="110" y="0"/>
                    <a:pt x="110" y="0"/>
                  </a:cubicBezTo>
                  <a:cubicBezTo>
                    <a:pt x="114" y="0"/>
                    <a:pt x="118" y="3"/>
                    <a:pt x="118" y="8"/>
                  </a:cubicBezTo>
                  <a:cubicBezTo>
                    <a:pt x="118" y="143"/>
                    <a:pt x="118" y="143"/>
                    <a:pt x="118" y="143"/>
                  </a:cubicBezTo>
                  <a:cubicBezTo>
                    <a:pt x="118" y="146"/>
                    <a:pt x="116" y="149"/>
                    <a:pt x="113" y="150"/>
                  </a:cubicBezTo>
                  <a:cubicBezTo>
                    <a:pt x="112" y="151"/>
                    <a:pt x="111" y="151"/>
                    <a:pt x="110" y="151"/>
                  </a:cubicBezTo>
                  <a:close/>
                  <a:moveTo>
                    <a:pt x="59" y="92"/>
                  </a:moveTo>
                  <a:cubicBezTo>
                    <a:pt x="61" y="92"/>
                    <a:pt x="63" y="93"/>
                    <a:pt x="65" y="94"/>
                  </a:cubicBezTo>
                  <a:cubicBezTo>
                    <a:pt x="101" y="125"/>
                    <a:pt x="101" y="125"/>
                    <a:pt x="101" y="125"/>
                  </a:cubicBezTo>
                  <a:cubicBezTo>
                    <a:pt x="101" y="16"/>
                    <a:pt x="101" y="16"/>
                    <a:pt x="101" y="16"/>
                  </a:cubicBezTo>
                  <a:cubicBezTo>
                    <a:pt x="17" y="16"/>
                    <a:pt x="17" y="16"/>
                    <a:pt x="17" y="16"/>
                  </a:cubicBezTo>
                  <a:cubicBezTo>
                    <a:pt x="17" y="125"/>
                    <a:pt x="17" y="125"/>
                    <a:pt x="17" y="125"/>
                  </a:cubicBezTo>
                  <a:cubicBezTo>
                    <a:pt x="54" y="94"/>
                    <a:pt x="54" y="94"/>
                    <a:pt x="54" y="94"/>
                  </a:cubicBezTo>
                  <a:cubicBezTo>
                    <a:pt x="55" y="93"/>
                    <a:pt x="57" y="92"/>
                    <a:pt x="59"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5" name="Group 144">
            <a:extLst>
              <a:ext uri="{FF2B5EF4-FFF2-40B4-BE49-F238E27FC236}">
                <a16:creationId xmlns:a16="http://schemas.microsoft.com/office/drawing/2014/main" id="{746B6677-D8CD-0644-9CF2-9545BB7504F6}"/>
              </a:ext>
            </a:extLst>
          </p:cNvPr>
          <p:cNvGrpSpPr/>
          <p:nvPr/>
        </p:nvGrpSpPr>
        <p:grpSpPr>
          <a:xfrm>
            <a:off x="9992869" y="95790"/>
            <a:ext cx="317062" cy="421240"/>
            <a:chOff x="3657601" y="7521576"/>
            <a:chExt cx="333375" cy="442913"/>
          </a:xfrm>
          <a:solidFill>
            <a:schemeClr val="accent2"/>
          </a:solidFill>
        </p:grpSpPr>
        <p:sp>
          <p:nvSpPr>
            <p:cNvPr id="153" name="Freeform 86">
              <a:extLst>
                <a:ext uri="{FF2B5EF4-FFF2-40B4-BE49-F238E27FC236}">
                  <a16:creationId xmlns:a16="http://schemas.microsoft.com/office/drawing/2014/main" id="{39C888C8-1A47-824A-A591-1E0A493B566F}"/>
                </a:ext>
              </a:extLst>
            </p:cNvPr>
            <p:cNvSpPr>
              <a:spLocks noEditPoints="1"/>
            </p:cNvSpPr>
            <p:nvPr/>
          </p:nvSpPr>
          <p:spPr bwMode="auto">
            <a:xfrm>
              <a:off x="3657601" y="7521576"/>
              <a:ext cx="333375" cy="387350"/>
            </a:xfrm>
            <a:custGeom>
              <a:avLst/>
              <a:gdLst>
                <a:gd name="T0" fmla="*/ 143 w 202"/>
                <a:gd name="T1" fmla="*/ 236 h 236"/>
                <a:gd name="T2" fmla="*/ 59 w 202"/>
                <a:gd name="T3" fmla="*/ 236 h 236"/>
                <a:gd name="T4" fmla="*/ 51 w 202"/>
                <a:gd name="T5" fmla="*/ 228 h 236"/>
                <a:gd name="T6" fmla="*/ 51 w 202"/>
                <a:gd name="T7" fmla="*/ 189 h 236"/>
                <a:gd name="T8" fmla="*/ 0 w 202"/>
                <a:gd name="T9" fmla="*/ 101 h 236"/>
                <a:gd name="T10" fmla="*/ 101 w 202"/>
                <a:gd name="T11" fmla="*/ 0 h 236"/>
                <a:gd name="T12" fmla="*/ 202 w 202"/>
                <a:gd name="T13" fmla="*/ 101 h 236"/>
                <a:gd name="T14" fmla="*/ 152 w 202"/>
                <a:gd name="T15" fmla="*/ 189 h 236"/>
                <a:gd name="T16" fmla="*/ 152 w 202"/>
                <a:gd name="T17" fmla="*/ 228 h 236"/>
                <a:gd name="T18" fmla="*/ 143 w 202"/>
                <a:gd name="T19" fmla="*/ 236 h 236"/>
                <a:gd name="T20" fmla="*/ 67 w 202"/>
                <a:gd name="T21" fmla="*/ 219 h 236"/>
                <a:gd name="T22" fmla="*/ 135 w 202"/>
                <a:gd name="T23" fmla="*/ 219 h 236"/>
                <a:gd name="T24" fmla="*/ 135 w 202"/>
                <a:gd name="T25" fmla="*/ 184 h 236"/>
                <a:gd name="T26" fmla="*/ 139 w 202"/>
                <a:gd name="T27" fmla="*/ 176 h 236"/>
                <a:gd name="T28" fmla="*/ 185 w 202"/>
                <a:gd name="T29" fmla="*/ 101 h 236"/>
                <a:gd name="T30" fmla="*/ 101 w 202"/>
                <a:gd name="T31" fmla="*/ 17 h 236"/>
                <a:gd name="T32" fmla="*/ 17 w 202"/>
                <a:gd name="T33" fmla="*/ 101 h 236"/>
                <a:gd name="T34" fmla="*/ 63 w 202"/>
                <a:gd name="T35" fmla="*/ 176 h 236"/>
                <a:gd name="T36" fmla="*/ 67 w 202"/>
                <a:gd name="T37" fmla="*/ 184 h 236"/>
                <a:gd name="T38" fmla="*/ 67 w 202"/>
                <a:gd name="T39" fmla="*/ 21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236">
                  <a:moveTo>
                    <a:pt x="143" y="236"/>
                  </a:moveTo>
                  <a:cubicBezTo>
                    <a:pt x="59" y="236"/>
                    <a:pt x="59" y="236"/>
                    <a:pt x="59" y="236"/>
                  </a:cubicBezTo>
                  <a:cubicBezTo>
                    <a:pt x="54" y="236"/>
                    <a:pt x="51" y="232"/>
                    <a:pt x="51" y="228"/>
                  </a:cubicBezTo>
                  <a:cubicBezTo>
                    <a:pt x="51" y="189"/>
                    <a:pt x="51" y="189"/>
                    <a:pt x="51" y="189"/>
                  </a:cubicBezTo>
                  <a:cubicBezTo>
                    <a:pt x="19" y="171"/>
                    <a:pt x="0" y="138"/>
                    <a:pt x="0" y="101"/>
                  </a:cubicBezTo>
                  <a:cubicBezTo>
                    <a:pt x="0" y="46"/>
                    <a:pt x="45" y="0"/>
                    <a:pt x="101" y="0"/>
                  </a:cubicBezTo>
                  <a:cubicBezTo>
                    <a:pt x="157" y="0"/>
                    <a:pt x="202" y="46"/>
                    <a:pt x="202" y="101"/>
                  </a:cubicBezTo>
                  <a:cubicBezTo>
                    <a:pt x="202" y="138"/>
                    <a:pt x="183" y="171"/>
                    <a:pt x="152" y="189"/>
                  </a:cubicBezTo>
                  <a:cubicBezTo>
                    <a:pt x="152" y="228"/>
                    <a:pt x="152" y="228"/>
                    <a:pt x="152" y="228"/>
                  </a:cubicBezTo>
                  <a:cubicBezTo>
                    <a:pt x="152" y="232"/>
                    <a:pt x="148" y="236"/>
                    <a:pt x="143" y="236"/>
                  </a:cubicBezTo>
                  <a:close/>
                  <a:moveTo>
                    <a:pt x="67" y="219"/>
                  </a:moveTo>
                  <a:cubicBezTo>
                    <a:pt x="135" y="219"/>
                    <a:pt x="135" y="219"/>
                    <a:pt x="135" y="219"/>
                  </a:cubicBezTo>
                  <a:cubicBezTo>
                    <a:pt x="135" y="184"/>
                    <a:pt x="135" y="184"/>
                    <a:pt x="135" y="184"/>
                  </a:cubicBezTo>
                  <a:cubicBezTo>
                    <a:pt x="135" y="181"/>
                    <a:pt x="137" y="178"/>
                    <a:pt x="139" y="176"/>
                  </a:cubicBezTo>
                  <a:cubicBezTo>
                    <a:pt x="168" y="162"/>
                    <a:pt x="185" y="133"/>
                    <a:pt x="185" y="101"/>
                  </a:cubicBezTo>
                  <a:cubicBezTo>
                    <a:pt x="185" y="55"/>
                    <a:pt x="147" y="17"/>
                    <a:pt x="101" y="17"/>
                  </a:cubicBezTo>
                  <a:cubicBezTo>
                    <a:pt x="55" y="17"/>
                    <a:pt x="17" y="55"/>
                    <a:pt x="17" y="101"/>
                  </a:cubicBezTo>
                  <a:cubicBezTo>
                    <a:pt x="17" y="133"/>
                    <a:pt x="35" y="162"/>
                    <a:pt x="63" y="176"/>
                  </a:cubicBezTo>
                  <a:cubicBezTo>
                    <a:pt x="66" y="178"/>
                    <a:pt x="67" y="181"/>
                    <a:pt x="67" y="184"/>
                  </a:cubicBezTo>
                  <a:lnTo>
                    <a:pt x="6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87">
              <a:extLst>
                <a:ext uri="{FF2B5EF4-FFF2-40B4-BE49-F238E27FC236}">
                  <a16:creationId xmlns:a16="http://schemas.microsoft.com/office/drawing/2014/main" id="{AEB01226-5830-654A-B862-E60CE93920A4}"/>
                </a:ext>
              </a:extLst>
            </p:cNvPr>
            <p:cNvSpPr>
              <a:spLocks/>
            </p:cNvSpPr>
            <p:nvPr/>
          </p:nvSpPr>
          <p:spPr bwMode="auto">
            <a:xfrm>
              <a:off x="3741738" y="7937501"/>
              <a:ext cx="166688" cy="26988"/>
            </a:xfrm>
            <a:custGeom>
              <a:avLst/>
              <a:gdLst>
                <a:gd name="T0" fmla="*/ 92 w 101"/>
                <a:gd name="T1" fmla="*/ 17 h 17"/>
                <a:gd name="T2" fmla="*/ 8 w 101"/>
                <a:gd name="T3" fmla="*/ 17 h 17"/>
                <a:gd name="T4" fmla="*/ 0 w 101"/>
                <a:gd name="T5" fmla="*/ 8 h 17"/>
                <a:gd name="T6" fmla="*/ 8 w 101"/>
                <a:gd name="T7" fmla="*/ 0 h 17"/>
                <a:gd name="T8" fmla="*/ 92 w 101"/>
                <a:gd name="T9" fmla="*/ 0 h 17"/>
                <a:gd name="T10" fmla="*/ 101 w 101"/>
                <a:gd name="T11" fmla="*/ 8 h 17"/>
                <a:gd name="T12" fmla="*/ 92 w 10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1" h="17">
                  <a:moveTo>
                    <a:pt x="92" y="17"/>
                  </a:moveTo>
                  <a:cubicBezTo>
                    <a:pt x="8" y="17"/>
                    <a:pt x="8" y="17"/>
                    <a:pt x="8" y="17"/>
                  </a:cubicBezTo>
                  <a:cubicBezTo>
                    <a:pt x="3" y="17"/>
                    <a:pt x="0" y="13"/>
                    <a:pt x="0" y="8"/>
                  </a:cubicBezTo>
                  <a:cubicBezTo>
                    <a:pt x="0" y="4"/>
                    <a:pt x="3" y="0"/>
                    <a:pt x="8" y="0"/>
                  </a:cubicBezTo>
                  <a:cubicBezTo>
                    <a:pt x="92" y="0"/>
                    <a:pt x="92" y="0"/>
                    <a:pt x="92" y="0"/>
                  </a:cubicBezTo>
                  <a:cubicBezTo>
                    <a:pt x="97" y="0"/>
                    <a:pt x="101" y="4"/>
                    <a:pt x="101" y="8"/>
                  </a:cubicBezTo>
                  <a:cubicBezTo>
                    <a:pt x="101" y="13"/>
                    <a:pt x="97" y="17"/>
                    <a:pt x="9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88">
              <a:extLst>
                <a:ext uri="{FF2B5EF4-FFF2-40B4-BE49-F238E27FC236}">
                  <a16:creationId xmlns:a16="http://schemas.microsoft.com/office/drawing/2014/main" id="{C0D6274B-79D5-494F-928C-EBBD879842B5}"/>
                </a:ext>
              </a:extLst>
            </p:cNvPr>
            <p:cNvSpPr>
              <a:spLocks/>
            </p:cNvSpPr>
            <p:nvPr/>
          </p:nvSpPr>
          <p:spPr bwMode="auto">
            <a:xfrm>
              <a:off x="3725863" y="7589839"/>
              <a:ext cx="111125" cy="112713"/>
            </a:xfrm>
            <a:custGeom>
              <a:avLst/>
              <a:gdLst>
                <a:gd name="T0" fmla="*/ 9 w 67"/>
                <a:gd name="T1" fmla="*/ 68 h 68"/>
                <a:gd name="T2" fmla="*/ 0 w 67"/>
                <a:gd name="T3" fmla="*/ 59 h 68"/>
                <a:gd name="T4" fmla="*/ 59 w 67"/>
                <a:gd name="T5" fmla="*/ 0 h 68"/>
                <a:gd name="T6" fmla="*/ 67 w 67"/>
                <a:gd name="T7" fmla="*/ 9 h 68"/>
                <a:gd name="T8" fmla="*/ 59 w 67"/>
                <a:gd name="T9" fmla="*/ 17 h 68"/>
                <a:gd name="T10" fmla="*/ 17 w 67"/>
                <a:gd name="T11" fmla="*/ 59 h 68"/>
                <a:gd name="T12" fmla="*/ 9 w 6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9" y="68"/>
                  </a:moveTo>
                  <a:cubicBezTo>
                    <a:pt x="4" y="68"/>
                    <a:pt x="0" y="64"/>
                    <a:pt x="0" y="59"/>
                  </a:cubicBezTo>
                  <a:cubicBezTo>
                    <a:pt x="0" y="27"/>
                    <a:pt x="27" y="0"/>
                    <a:pt x="59" y="0"/>
                  </a:cubicBezTo>
                  <a:cubicBezTo>
                    <a:pt x="64" y="0"/>
                    <a:pt x="67" y="4"/>
                    <a:pt x="67" y="9"/>
                  </a:cubicBezTo>
                  <a:cubicBezTo>
                    <a:pt x="67" y="14"/>
                    <a:pt x="64" y="17"/>
                    <a:pt x="59" y="17"/>
                  </a:cubicBezTo>
                  <a:cubicBezTo>
                    <a:pt x="36" y="17"/>
                    <a:pt x="17" y="36"/>
                    <a:pt x="17" y="59"/>
                  </a:cubicBezTo>
                  <a:cubicBezTo>
                    <a:pt x="17" y="64"/>
                    <a:pt x="13"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59" name="Freeform 142">
            <a:extLst>
              <a:ext uri="{FF2B5EF4-FFF2-40B4-BE49-F238E27FC236}">
                <a16:creationId xmlns:a16="http://schemas.microsoft.com/office/drawing/2014/main" id="{A2DBD665-59B9-8140-A330-BAF30A77EB41}"/>
              </a:ext>
            </a:extLst>
          </p:cNvPr>
          <p:cNvSpPr>
            <a:spLocks noEditPoints="1"/>
          </p:cNvSpPr>
          <p:nvPr/>
        </p:nvSpPr>
        <p:spPr bwMode="auto">
          <a:xfrm>
            <a:off x="11301046" y="96111"/>
            <a:ext cx="425396" cy="420599"/>
          </a:xfrm>
          <a:custGeom>
            <a:avLst/>
            <a:gdLst>
              <a:gd name="T0" fmla="*/ 218 w 256"/>
              <a:gd name="T1" fmla="*/ 254 h 254"/>
              <a:gd name="T2" fmla="*/ 215 w 256"/>
              <a:gd name="T3" fmla="*/ 254 h 254"/>
              <a:gd name="T4" fmla="*/ 1 w 256"/>
              <a:gd name="T5" fmla="*/ 41 h 254"/>
              <a:gd name="T6" fmla="*/ 20 w 256"/>
              <a:gd name="T7" fmla="*/ 13 h 254"/>
              <a:gd name="T8" fmla="*/ 61 w 256"/>
              <a:gd name="T9" fmla="*/ 2 h 254"/>
              <a:gd name="T10" fmla="*/ 91 w 256"/>
              <a:gd name="T11" fmla="*/ 16 h 254"/>
              <a:gd name="T12" fmla="*/ 112 w 256"/>
              <a:gd name="T13" fmla="*/ 66 h 254"/>
              <a:gd name="T14" fmla="*/ 105 w 256"/>
              <a:gd name="T15" fmla="*/ 95 h 254"/>
              <a:gd name="T16" fmla="*/ 86 w 256"/>
              <a:gd name="T17" fmla="*/ 110 h 254"/>
              <a:gd name="T18" fmla="*/ 146 w 256"/>
              <a:gd name="T19" fmla="*/ 169 h 254"/>
              <a:gd name="T20" fmla="*/ 160 w 256"/>
              <a:gd name="T21" fmla="*/ 151 h 254"/>
              <a:gd name="T22" fmla="*/ 189 w 256"/>
              <a:gd name="T23" fmla="*/ 143 h 254"/>
              <a:gd name="T24" fmla="*/ 239 w 256"/>
              <a:gd name="T25" fmla="*/ 166 h 254"/>
              <a:gd name="T26" fmla="*/ 253 w 256"/>
              <a:gd name="T27" fmla="*/ 195 h 254"/>
              <a:gd name="T28" fmla="*/ 242 w 256"/>
              <a:gd name="T29" fmla="*/ 236 h 254"/>
              <a:gd name="T30" fmla="*/ 218 w 256"/>
              <a:gd name="T31" fmla="*/ 254 h 254"/>
              <a:gd name="T32" fmla="*/ 68 w 256"/>
              <a:gd name="T33" fmla="*/ 18 h 254"/>
              <a:gd name="T34" fmla="*/ 65 w 256"/>
              <a:gd name="T35" fmla="*/ 19 h 254"/>
              <a:gd name="T36" fmla="*/ 24 w 256"/>
              <a:gd name="T37" fmla="*/ 29 h 254"/>
              <a:gd name="T38" fmla="*/ 18 w 256"/>
              <a:gd name="T39" fmla="*/ 39 h 254"/>
              <a:gd name="T40" fmla="*/ 217 w 256"/>
              <a:gd name="T41" fmla="*/ 237 h 254"/>
              <a:gd name="T42" fmla="*/ 226 w 256"/>
              <a:gd name="T43" fmla="*/ 231 h 254"/>
              <a:gd name="T44" fmla="*/ 237 w 256"/>
              <a:gd name="T45" fmla="*/ 191 h 254"/>
              <a:gd name="T46" fmla="*/ 232 w 256"/>
              <a:gd name="T47" fmla="*/ 181 h 254"/>
              <a:gd name="T48" fmla="*/ 183 w 256"/>
              <a:gd name="T49" fmla="*/ 158 h 254"/>
              <a:gd name="T50" fmla="*/ 174 w 256"/>
              <a:gd name="T51" fmla="*/ 161 h 254"/>
              <a:gd name="T52" fmla="*/ 174 w 256"/>
              <a:gd name="T53" fmla="*/ 161 h 254"/>
              <a:gd name="T54" fmla="*/ 154 w 256"/>
              <a:gd name="T55" fmla="*/ 185 h 254"/>
              <a:gd name="T56" fmla="*/ 143 w 256"/>
              <a:gd name="T57" fmla="*/ 187 h 254"/>
              <a:gd name="T58" fmla="*/ 68 w 256"/>
              <a:gd name="T59" fmla="*/ 112 h 254"/>
              <a:gd name="T60" fmla="*/ 70 w 256"/>
              <a:gd name="T61" fmla="*/ 101 h 254"/>
              <a:gd name="T62" fmla="*/ 94 w 256"/>
              <a:gd name="T63" fmla="*/ 82 h 254"/>
              <a:gd name="T64" fmla="*/ 97 w 256"/>
              <a:gd name="T65" fmla="*/ 72 h 254"/>
              <a:gd name="T66" fmla="*/ 75 w 256"/>
              <a:gd name="T67" fmla="*/ 23 h 254"/>
              <a:gd name="T68" fmla="*/ 68 w 256"/>
              <a:gd name="T69" fmla="*/ 18 h 254"/>
              <a:gd name="T70" fmla="*/ 167 w 256"/>
              <a:gd name="T71" fmla="*/ 156 h 254"/>
              <a:gd name="T72" fmla="*/ 167 w 256"/>
              <a:gd name="T73" fmla="*/ 1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 h="254">
                <a:moveTo>
                  <a:pt x="218" y="254"/>
                </a:moveTo>
                <a:cubicBezTo>
                  <a:pt x="217" y="254"/>
                  <a:pt x="216" y="254"/>
                  <a:pt x="215" y="254"/>
                </a:cubicBezTo>
                <a:cubicBezTo>
                  <a:pt x="105" y="239"/>
                  <a:pt x="17" y="151"/>
                  <a:pt x="1" y="41"/>
                </a:cubicBezTo>
                <a:cubicBezTo>
                  <a:pt x="0" y="28"/>
                  <a:pt x="8" y="17"/>
                  <a:pt x="20" y="13"/>
                </a:cubicBezTo>
                <a:cubicBezTo>
                  <a:pt x="61" y="2"/>
                  <a:pt x="61" y="2"/>
                  <a:pt x="61" y="2"/>
                </a:cubicBezTo>
                <a:cubicBezTo>
                  <a:pt x="74" y="0"/>
                  <a:pt x="86" y="5"/>
                  <a:pt x="91" y="16"/>
                </a:cubicBezTo>
                <a:cubicBezTo>
                  <a:pt x="112" y="66"/>
                  <a:pt x="112" y="66"/>
                  <a:pt x="112" y="66"/>
                </a:cubicBezTo>
                <a:cubicBezTo>
                  <a:pt x="116" y="76"/>
                  <a:pt x="113" y="88"/>
                  <a:pt x="105" y="95"/>
                </a:cubicBezTo>
                <a:cubicBezTo>
                  <a:pt x="86" y="110"/>
                  <a:pt x="86" y="110"/>
                  <a:pt x="86" y="110"/>
                </a:cubicBezTo>
                <a:cubicBezTo>
                  <a:pt x="101" y="133"/>
                  <a:pt x="121" y="153"/>
                  <a:pt x="146" y="169"/>
                </a:cubicBezTo>
                <a:cubicBezTo>
                  <a:pt x="160" y="151"/>
                  <a:pt x="160" y="151"/>
                  <a:pt x="160" y="151"/>
                </a:cubicBezTo>
                <a:cubicBezTo>
                  <a:pt x="166" y="142"/>
                  <a:pt x="179" y="139"/>
                  <a:pt x="189" y="143"/>
                </a:cubicBezTo>
                <a:cubicBezTo>
                  <a:pt x="239" y="166"/>
                  <a:pt x="239" y="166"/>
                  <a:pt x="239" y="166"/>
                </a:cubicBezTo>
                <a:cubicBezTo>
                  <a:pt x="250" y="171"/>
                  <a:pt x="256" y="183"/>
                  <a:pt x="253" y="195"/>
                </a:cubicBezTo>
                <a:cubicBezTo>
                  <a:pt x="242" y="236"/>
                  <a:pt x="242" y="236"/>
                  <a:pt x="242" y="236"/>
                </a:cubicBezTo>
                <a:cubicBezTo>
                  <a:pt x="239" y="247"/>
                  <a:pt x="229" y="254"/>
                  <a:pt x="218" y="254"/>
                </a:cubicBezTo>
                <a:close/>
                <a:moveTo>
                  <a:pt x="68" y="18"/>
                </a:moveTo>
                <a:cubicBezTo>
                  <a:pt x="67" y="18"/>
                  <a:pt x="66" y="18"/>
                  <a:pt x="65" y="19"/>
                </a:cubicBezTo>
                <a:cubicBezTo>
                  <a:pt x="24" y="29"/>
                  <a:pt x="24" y="29"/>
                  <a:pt x="24" y="29"/>
                </a:cubicBezTo>
                <a:cubicBezTo>
                  <a:pt x="20" y="31"/>
                  <a:pt x="18" y="34"/>
                  <a:pt x="18" y="39"/>
                </a:cubicBezTo>
                <a:cubicBezTo>
                  <a:pt x="33" y="141"/>
                  <a:pt x="114" y="223"/>
                  <a:pt x="217" y="237"/>
                </a:cubicBezTo>
                <a:cubicBezTo>
                  <a:pt x="221" y="238"/>
                  <a:pt x="225" y="235"/>
                  <a:pt x="226" y="231"/>
                </a:cubicBezTo>
                <a:cubicBezTo>
                  <a:pt x="237" y="191"/>
                  <a:pt x="237" y="191"/>
                  <a:pt x="237" y="191"/>
                </a:cubicBezTo>
                <a:cubicBezTo>
                  <a:pt x="238" y="187"/>
                  <a:pt x="236" y="183"/>
                  <a:pt x="232" y="181"/>
                </a:cubicBezTo>
                <a:cubicBezTo>
                  <a:pt x="183" y="158"/>
                  <a:pt x="183" y="158"/>
                  <a:pt x="183" y="158"/>
                </a:cubicBezTo>
                <a:cubicBezTo>
                  <a:pt x="180" y="157"/>
                  <a:pt x="176" y="158"/>
                  <a:pt x="174" y="161"/>
                </a:cubicBezTo>
                <a:cubicBezTo>
                  <a:pt x="174" y="161"/>
                  <a:pt x="174" y="161"/>
                  <a:pt x="174" y="161"/>
                </a:cubicBezTo>
                <a:cubicBezTo>
                  <a:pt x="154" y="185"/>
                  <a:pt x="154" y="185"/>
                  <a:pt x="154" y="185"/>
                </a:cubicBezTo>
                <a:cubicBezTo>
                  <a:pt x="152" y="189"/>
                  <a:pt x="147" y="190"/>
                  <a:pt x="143" y="187"/>
                </a:cubicBezTo>
                <a:cubicBezTo>
                  <a:pt x="112" y="168"/>
                  <a:pt x="86" y="142"/>
                  <a:pt x="68" y="112"/>
                </a:cubicBezTo>
                <a:cubicBezTo>
                  <a:pt x="66" y="108"/>
                  <a:pt x="67" y="104"/>
                  <a:pt x="70" y="101"/>
                </a:cubicBezTo>
                <a:cubicBezTo>
                  <a:pt x="94" y="82"/>
                  <a:pt x="94" y="82"/>
                  <a:pt x="94" y="82"/>
                </a:cubicBezTo>
                <a:cubicBezTo>
                  <a:pt x="97" y="80"/>
                  <a:pt x="98" y="76"/>
                  <a:pt x="97" y="72"/>
                </a:cubicBezTo>
                <a:cubicBezTo>
                  <a:pt x="75" y="23"/>
                  <a:pt x="75" y="23"/>
                  <a:pt x="75" y="23"/>
                </a:cubicBezTo>
                <a:cubicBezTo>
                  <a:pt x="73" y="19"/>
                  <a:pt x="70" y="18"/>
                  <a:pt x="68" y="18"/>
                </a:cubicBezTo>
                <a:close/>
                <a:moveTo>
                  <a:pt x="167" y="156"/>
                </a:moveTo>
                <a:cubicBezTo>
                  <a:pt x="167" y="156"/>
                  <a:pt x="167" y="156"/>
                  <a:pt x="167" y="1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01" name="TextBox 100">
            <a:extLst>
              <a:ext uri="{FF2B5EF4-FFF2-40B4-BE49-F238E27FC236}">
                <a16:creationId xmlns:a16="http://schemas.microsoft.com/office/drawing/2014/main" id="{5ADF893E-151C-CF44-8664-979AF80719EA}"/>
              </a:ext>
            </a:extLst>
          </p:cNvPr>
          <p:cNvSpPr txBox="1"/>
          <p:nvPr/>
        </p:nvSpPr>
        <p:spPr>
          <a:xfrm>
            <a:off x="485776" y="1429187"/>
            <a:ext cx="11223624" cy="959432"/>
          </a:xfrm>
          <a:prstGeom prst="rect">
            <a:avLst/>
          </a:prstGeom>
          <a:noFill/>
        </p:spPr>
        <p:txBody>
          <a:bodyPr wrap="square" lIns="0" tIns="0" rIns="0" bIns="0" rtlCol="0">
            <a:spAutoFit/>
          </a:bodyPr>
          <a:lstStyle/>
          <a:p>
            <a:pPr defTabSz="914400" fontAlgn="base">
              <a:lnSpc>
                <a:spcPct val="86000"/>
              </a:lnSpc>
              <a:spcBef>
                <a:spcPct val="0"/>
              </a:spcBef>
              <a:spcAft>
                <a:spcPct val="0"/>
              </a:spcAft>
            </a:pPr>
            <a:r>
              <a:rPr lang="en-GB" b="1" dirty="0">
                <a:latin typeface="Arial" panose="020B0604020202020204" pitchFamily="34" charset="0"/>
                <a:ea typeface="Tahoma" panose="020B0604030504040204" pitchFamily="34" charset="0"/>
                <a:cs typeface="Arial" panose="020B0604020202020204" pitchFamily="34" charset="0"/>
              </a:rPr>
              <a:t>Marsh Specialty’s Airside Liability Insurance Programme offers a solution.</a:t>
            </a:r>
          </a:p>
          <a:p>
            <a:pPr defTabSz="914400" fontAlgn="base">
              <a:lnSpc>
                <a:spcPct val="86000"/>
              </a:lnSpc>
              <a:spcBef>
                <a:spcPct val="0"/>
              </a:spcBef>
              <a:spcAft>
                <a:spcPct val="0"/>
              </a:spcAft>
            </a:pPr>
            <a:endParaRPr lang="en-GB" dirty="0">
              <a:latin typeface="Arial" panose="020B0604020202020204" pitchFamily="34" charset="0"/>
              <a:ea typeface="Tahoma" panose="020B0604030504040204" pitchFamily="34" charset="0"/>
              <a:cs typeface="Arial" panose="020B0604020202020204" pitchFamily="34" charset="0"/>
            </a:endParaRPr>
          </a:p>
          <a:p>
            <a:pPr defTabSz="914400" fontAlgn="base">
              <a:lnSpc>
                <a:spcPct val="86000"/>
              </a:lnSpc>
              <a:spcBef>
                <a:spcPct val="0"/>
              </a:spcBef>
              <a:spcAft>
                <a:spcPct val="0"/>
              </a:spcAft>
            </a:pPr>
            <a:r>
              <a:rPr lang="en-GB" dirty="0">
                <a:latin typeface="Arial" panose="020B0604020202020204" pitchFamily="34" charset="0"/>
                <a:ea typeface="Tahoma" panose="020B0604030504040204" pitchFamily="34" charset="0"/>
                <a:cs typeface="Arial" panose="020B0604020202020204" pitchFamily="34" charset="0"/>
              </a:rPr>
              <a:t>If you have any questions or would like a formal quote, please contact one of our Airside Liability Team:</a:t>
            </a:r>
          </a:p>
          <a:p>
            <a:pPr defTabSz="914400" fontAlgn="base">
              <a:lnSpc>
                <a:spcPct val="86000"/>
              </a:lnSpc>
              <a:spcBef>
                <a:spcPct val="0"/>
              </a:spcBef>
              <a:spcAft>
                <a:spcPct val="0"/>
              </a:spcAft>
            </a:pPr>
            <a:endParaRPr lang="en-GB" b="1"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102" name="Table 11">
            <a:extLst>
              <a:ext uri="{FF2B5EF4-FFF2-40B4-BE49-F238E27FC236}">
                <a16:creationId xmlns:a16="http://schemas.microsoft.com/office/drawing/2014/main" id="{3557D69E-F634-1342-84E8-E43DD36FCFA7}"/>
              </a:ext>
            </a:extLst>
          </p:cNvPr>
          <p:cNvGraphicFramePr>
            <a:graphicFrameLocks noGrp="1"/>
          </p:cNvGraphicFramePr>
          <p:nvPr>
            <p:extLst>
              <p:ext uri="{D42A27DB-BD31-4B8C-83A1-F6EECF244321}">
                <p14:modId xmlns:p14="http://schemas.microsoft.com/office/powerpoint/2010/main" val="3998714343"/>
              </p:ext>
            </p:extLst>
          </p:nvPr>
        </p:nvGraphicFramePr>
        <p:xfrm>
          <a:off x="474828" y="2313543"/>
          <a:ext cx="10523373" cy="5845576"/>
        </p:xfrm>
        <a:graphic>
          <a:graphicData uri="http://schemas.openxmlformats.org/drawingml/2006/table">
            <a:tbl>
              <a:tblPr firstRow="1" bandRow="1">
                <a:tableStyleId>{5C22544A-7EE6-4342-B048-85BDC9FD1C3A}</a:tableStyleId>
              </a:tblPr>
              <a:tblGrid>
                <a:gridCol w="3231758">
                  <a:extLst>
                    <a:ext uri="{9D8B030D-6E8A-4147-A177-3AD203B41FA5}">
                      <a16:colId xmlns:a16="http://schemas.microsoft.com/office/drawing/2014/main" val="2841662807"/>
                    </a:ext>
                  </a:extLst>
                </a:gridCol>
                <a:gridCol w="3783824">
                  <a:extLst>
                    <a:ext uri="{9D8B030D-6E8A-4147-A177-3AD203B41FA5}">
                      <a16:colId xmlns:a16="http://schemas.microsoft.com/office/drawing/2014/main" val="1607966667"/>
                    </a:ext>
                  </a:extLst>
                </a:gridCol>
                <a:gridCol w="3507791">
                  <a:extLst>
                    <a:ext uri="{9D8B030D-6E8A-4147-A177-3AD203B41FA5}">
                      <a16:colId xmlns:a16="http://schemas.microsoft.com/office/drawing/2014/main" val="3638049285"/>
                    </a:ext>
                  </a:extLst>
                </a:gridCol>
              </a:tblGrid>
              <a:tr h="3882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accent1"/>
                          </a:solidFill>
                          <a:latin typeface="+mj-lt"/>
                        </a:rPr>
                        <a:t>Jane </a:t>
                      </a:r>
                      <a:r>
                        <a:rPr lang="en-US" dirty="0" err="1">
                          <a:solidFill>
                            <a:schemeClr val="accent1"/>
                          </a:solidFill>
                          <a:latin typeface="+mj-lt"/>
                        </a:rPr>
                        <a:t>Syrett</a:t>
                      </a:r>
                      <a:r>
                        <a:rPr lang="en-US" dirty="0">
                          <a:solidFill>
                            <a:schemeClr val="accent1"/>
                          </a:solidFill>
                          <a:latin typeface="+mj-lt"/>
                        </a:rPr>
                        <a:t>	</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accent1"/>
                          </a:solidFill>
                          <a:latin typeface="+mj-lt"/>
                        </a:rPr>
                        <a:t>Alison </a:t>
                      </a:r>
                      <a:r>
                        <a:rPr lang="en-US" dirty="0" err="1">
                          <a:solidFill>
                            <a:schemeClr val="accent1"/>
                          </a:solidFill>
                          <a:latin typeface="+mj-lt"/>
                        </a:rPr>
                        <a:t>Stennett</a:t>
                      </a:r>
                      <a:endParaRPr lang="en-US" dirty="0">
                        <a:solidFill>
                          <a:schemeClr val="accent1"/>
                        </a:solidFill>
                        <a:latin typeface="+mj-lt"/>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800" b="1" dirty="0">
                          <a:solidFill>
                            <a:schemeClr val="accent1"/>
                          </a:solidFill>
                          <a:latin typeface="+mj-lt"/>
                          <a:ea typeface="Tahoma" panose="020B0604030504040204" pitchFamily="34" charset="0"/>
                          <a:cs typeface="Tahoma" panose="020B0604030504040204" pitchFamily="34" charset="0"/>
                        </a:rPr>
                        <a:t>Laura Marie Glover</a:t>
                      </a:r>
                      <a:endParaRPr lang="en-US" dirty="0">
                        <a:solidFill>
                          <a:schemeClr val="accent1"/>
                        </a:solidFill>
                        <a:latin typeface="+mj-lt"/>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9168707"/>
                  </a:ext>
                </a:extLst>
              </a:tr>
              <a:tr h="5457290">
                <a:tc>
                  <a:txBody>
                    <a:bodyPr/>
                    <a:lstStyle/>
                    <a:p>
                      <a:r>
                        <a:rPr lang="en-GB" sz="1800" dirty="0">
                          <a:solidFill>
                            <a:schemeClr val="tx1"/>
                          </a:solidFill>
                          <a:latin typeface="Arial" panose="020B0604020202020204" pitchFamily="34" charset="0"/>
                          <a:ea typeface="Tahoma" panose="020B0604030504040204" pitchFamily="34" charset="0"/>
                          <a:cs typeface="Arial" panose="020B0604020202020204" pitchFamily="34" charset="0"/>
                        </a:rPr>
                        <a:t>Vice President</a:t>
                      </a:r>
                    </a:p>
                    <a:p>
                      <a:r>
                        <a:rPr lang="en-GB" sz="1800" dirty="0">
                          <a:solidFill>
                            <a:schemeClr val="tx1"/>
                          </a:solidFill>
                          <a:latin typeface="Arial" panose="020B0604020202020204" pitchFamily="34" charset="0"/>
                          <a:ea typeface="Tahoma" panose="020B0604030504040204" pitchFamily="34" charset="0"/>
                          <a:cs typeface="Arial" panose="020B0604020202020204" pitchFamily="34" charset="0"/>
                        </a:rPr>
                        <a:t>+44 (0)16 0320 7248</a:t>
                      </a:r>
                    </a:p>
                    <a:p>
                      <a:r>
                        <a:rPr lang="en-GB" sz="1800" dirty="0">
                          <a:solidFill>
                            <a:schemeClr val="accent1"/>
                          </a:solidFill>
                          <a:latin typeface="Arial" panose="020B0604020202020204" pitchFamily="34" charset="0"/>
                          <a:ea typeface="Tahoma" panose="020B0604030504040204" pitchFamily="34" charset="0"/>
                          <a:cs typeface="Arial" panose="020B0604020202020204" pitchFamily="34" charset="0"/>
                          <a:hlinkClick r:id="rId11"/>
                        </a:rPr>
                        <a:t>jane.t.syrett@marsh.com</a:t>
                      </a:r>
                      <a:endParaRPr lang="en-GB" sz="1800" dirty="0">
                        <a:solidFill>
                          <a:schemeClr val="accent1"/>
                        </a:solidFill>
                        <a:latin typeface="Arial" panose="020B0604020202020204" pitchFamily="34" charset="0"/>
                        <a:ea typeface="Tahoma" panose="020B0604030504040204" pitchFamily="34" charset="0"/>
                        <a:cs typeface="Arial" panose="020B0604020202020204" pitchFamily="34" charset="0"/>
                      </a:endParaRPr>
                    </a:p>
                    <a:p>
                      <a:endParaRPr lang="en-GB" sz="1800" dirty="0">
                        <a:solidFill>
                          <a:schemeClr val="accent1"/>
                        </a:solidFill>
                        <a:latin typeface="Arial" panose="020B0604020202020204" pitchFamily="34" charset="0"/>
                        <a:ea typeface="Tahoma" panose="020B0604030504040204" pitchFamily="34" charset="0"/>
                        <a:cs typeface="Arial" panose="020B0604020202020204" pitchFamily="34" charset="0"/>
                      </a:endParaRPr>
                    </a:p>
                    <a:p>
                      <a:r>
                        <a:rPr lang="en-GB" sz="1800" b="1" dirty="0">
                          <a:solidFill>
                            <a:schemeClr val="accent1"/>
                          </a:solidFill>
                          <a:latin typeface="Arial" panose="020B0604020202020204" pitchFamily="34" charset="0"/>
                          <a:ea typeface="Tahoma" panose="020B0604030504040204" pitchFamily="34" charset="0"/>
                          <a:cs typeface="Arial" panose="020B0604020202020204" pitchFamily="34" charset="0"/>
                        </a:rPr>
                        <a:t>Marie</a:t>
                      </a:r>
                      <a:r>
                        <a:rPr lang="en-GB" sz="1800" b="1" baseline="0" dirty="0">
                          <a:solidFill>
                            <a:schemeClr val="accent1"/>
                          </a:solidFill>
                          <a:latin typeface="Arial" panose="020B0604020202020204" pitchFamily="34" charset="0"/>
                          <a:ea typeface="Tahoma" panose="020B0604030504040204" pitchFamily="34" charset="0"/>
                          <a:cs typeface="Arial" panose="020B0604020202020204" pitchFamily="34" charset="0"/>
                        </a:rPr>
                        <a:t> Goffin</a:t>
                      </a:r>
                    </a:p>
                    <a:p>
                      <a:r>
                        <a:rPr lang="en-GB" sz="1800" baseline="0" dirty="0">
                          <a:solidFill>
                            <a:schemeClr val="tx1"/>
                          </a:solidFill>
                          <a:latin typeface="Arial" panose="020B0604020202020204" pitchFamily="34" charset="0"/>
                          <a:ea typeface="Tahoma" panose="020B0604030504040204" pitchFamily="34" charset="0"/>
                          <a:cs typeface="Arial" panose="020B0604020202020204" pitchFamily="34" charset="0"/>
                        </a:rPr>
                        <a:t>Client Executive</a:t>
                      </a:r>
                    </a:p>
                    <a:p>
                      <a:r>
                        <a:rPr lang="en-GB" sz="1800" baseline="0">
                          <a:solidFill>
                            <a:schemeClr val="tx1"/>
                          </a:solidFill>
                          <a:latin typeface="Arial" panose="020B0604020202020204" pitchFamily="34" charset="0"/>
                          <a:ea typeface="Tahoma" panose="020B0604030504040204" pitchFamily="34" charset="0"/>
                          <a:cs typeface="Arial" panose="020B0604020202020204" pitchFamily="34" charset="0"/>
                        </a:rPr>
                        <a:t>+44 (0)7385 </a:t>
                      </a:r>
                      <a:r>
                        <a:rPr lang="en-GB" sz="1800" baseline="0" dirty="0">
                          <a:solidFill>
                            <a:schemeClr val="tx1"/>
                          </a:solidFill>
                          <a:latin typeface="Arial" panose="020B0604020202020204" pitchFamily="34" charset="0"/>
                          <a:ea typeface="Tahoma" panose="020B0604030504040204" pitchFamily="34" charset="0"/>
                          <a:cs typeface="Arial" panose="020B0604020202020204" pitchFamily="34" charset="0"/>
                        </a:rPr>
                        <a:t>517 384</a:t>
                      </a:r>
                    </a:p>
                    <a:p>
                      <a:r>
                        <a:rPr lang="en-GB" sz="1800" baseline="0" dirty="0">
                          <a:solidFill>
                            <a:schemeClr val="accent1"/>
                          </a:solidFill>
                          <a:latin typeface="Arial" panose="020B0604020202020204" pitchFamily="34" charset="0"/>
                          <a:ea typeface="Tahoma" panose="020B0604030504040204" pitchFamily="34" charset="0"/>
                          <a:cs typeface="Arial" panose="020B0604020202020204" pitchFamily="34" charset="0"/>
                          <a:hlinkClick r:id="rId12"/>
                        </a:rPr>
                        <a:t>marie.goffin@marsh.com</a:t>
                      </a:r>
                      <a:endParaRPr lang="en-GB" sz="1800" baseline="0" dirty="0">
                        <a:solidFill>
                          <a:schemeClr val="accent1"/>
                        </a:solidFill>
                        <a:latin typeface="Arial" panose="020B0604020202020204" pitchFamily="34" charset="0"/>
                        <a:ea typeface="Tahoma" panose="020B0604030504040204" pitchFamily="34" charset="0"/>
                        <a:cs typeface="Arial" panose="020B0604020202020204" pitchFamily="34" charset="0"/>
                      </a:endParaRPr>
                    </a:p>
                    <a:p>
                      <a:endParaRPr lang="en-GB" sz="1800" baseline="0" dirty="0">
                        <a:solidFill>
                          <a:schemeClr val="accent1"/>
                        </a:solidFill>
                        <a:latin typeface="Arial" panose="020B0604020202020204" pitchFamily="34" charset="0"/>
                        <a:ea typeface="Tahoma" panose="020B0604030504040204" pitchFamily="34" charset="0"/>
                        <a:cs typeface="Arial" panose="020B0604020202020204" pitchFamily="34" charset="0"/>
                      </a:endParaRPr>
                    </a:p>
                    <a:p>
                      <a:endParaRPr lang="en-GB" sz="1800" baseline="0" dirty="0">
                        <a:solidFill>
                          <a:schemeClr val="accent1"/>
                        </a:solidFill>
                        <a:latin typeface="Arial" panose="020B0604020202020204" pitchFamily="34" charset="0"/>
                        <a:ea typeface="Tahoma" panose="020B0604030504040204" pitchFamily="34" charset="0"/>
                        <a:cs typeface="Arial" panose="020B0604020202020204" pitchFamily="34" charset="0"/>
                      </a:endParaRPr>
                    </a:p>
                    <a:p>
                      <a:endParaRPr lang="en-GB" sz="1800" dirty="0">
                        <a:solidFill>
                          <a:schemeClr val="accent1"/>
                        </a:solidFill>
                        <a:latin typeface="Arial" panose="020B0604020202020204" pitchFamily="34" charset="0"/>
                        <a:ea typeface="Tahoma" panose="020B0604030504040204" pitchFamily="34" charset="0"/>
                        <a:cs typeface="Arial" panose="020B0604020202020204" pitchFamily="34" charset="0"/>
                      </a:endParaRPr>
                    </a:p>
                    <a:p>
                      <a:endParaRPr lang="en-US" sz="1800" dirty="0">
                        <a:solidFill>
                          <a:schemeClr val="accent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800" dirty="0">
                          <a:solidFill>
                            <a:schemeClr val="tx1"/>
                          </a:solidFill>
                          <a:latin typeface="Arial" panose="020B0604020202020204" pitchFamily="34" charset="0"/>
                          <a:ea typeface="Tahoma" panose="020B0604030504040204" pitchFamily="34" charset="0"/>
                          <a:cs typeface="Arial" panose="020B0604020202020204" pitchFamily="34" charset="0"/>
                        </a:rPr>
                        <a:t>Assistant Vice President</a:t>
                      </a:r>
                    </a:p>
                    <a:p>
                      <a:r>
                        <a:rPr lang="en-GB" sz="1800" dirty="0">
                          <a:solidFill>
                            <a:schemeClr val="tx1"/>
                          </a:solidFill>
                          <a:latin typeface="Arial" panose="020B0604020202020204" pitchFamily="34" charset="0"/>
                          <a:ea typeface="Tahoma" panose="020B0604030504040204" pitchFamily="34" charset="0"/>
                          <a:cs typeface="Arial" panose="020B0604020202020204" pitchFamily="34" charset="0"/>
                        </a:rPr>
                        <a:t>+44 (0)16 0320 7229 </a:t>
                      </a:r>
                    </a:p>
                    <a:p>
                      <a:r>
                        <a:rPr lang="en-GB" sz="1800" dirty="0">
                          <a:solidFill>
                            <a:schemeClr val="accent2"/>
                          </a:solidFill>
                          <a:latin typeface="Arial" panose="020B0604020202020204" pitchFamily="34" charset="0"/>
                          <a:ea typeface="Tahoma" panose="020B0604030504040204" pitchFamily="34" charset="0"/>
                          <a:cs typeface="Arial" panose="020B0604020202020204" pitchFamily="34" charset="0"/>
                          <a:hlinkClick r:id="rId13"/>
                        </a:rPr>
                        <a:t>alison.m.stennett@marsh.com</a:t>
                      </a:r>
                      <a:endParaRPr lang="en-US" sz="1800" dirty="0">
                        <a:solidFill>
                          <a:schemeClr val="accent2"/>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800" dirty="0">
                          <a:solidFill>
                            <a:schemeClr val="tx1"/>
                          </a:solidFill>
                          <a:latin typeface="Arial" panose="020B0604020202020204" pitchFamily="34" charset="0"/>
                          <a:ea typeface="Tahoma" panose="020B0604030504040204" pitchFamily="34" charset="0"/>
                          <a:cs typeface="Arial" panose="020B0604020202020204" pitchFamily="34" charset="0"/>
                        </a:rPr>
                        <a:t>Client Executive</a:t>
                      </a:r>
                    </a:p>
                    <a:p>
                      <a:r>
                        <a:rPr lang="en-GB" sz="1800" dirty="0">
                          <a:solidFill>
                            <a:schemeClr val="tx1"/>
                          </a:solidFill>
                          <a:latin typeface="Arial" panose="020B0604020202020204" pitchFamily="34" charset="0"/>
                          <a:ea typeface="Tahoma" panose="020B0604030504040204" pitchFamily="34" charset="0"/>
                          <a:cs typeface="Arial" panose="020B0604020202020204" pitchFamily="34" charset="0"/>
                        </a:rPr>
                        <a:t>+44 (0)7385 404 124</a:t>
                      </a:r>
                    </a:p>
                    <a:p>
                      <a:r>
                        <a:rPr lang="en-US" sz="1800" dirty="0">
                          <a:solidFill>
                            <a:schemeClr val="accent5"/>
                          </a:solidFill>
                          <a:latin typeface="Arial" panose="020B0604020202020204" pitchFamily="34" charset="0"/>
                          <a:cs typeface="Arial" panose="020B0604020202020204" pitchFamily="34" charset="0"/>
                          <a:hlinkClick r:id="rId14"/>
                        </a:rPr>
                        <a:t>laura-marie.glover@marsh.com</a:t>
                      </a:r>
                      <a:endParaRPr lang="en-US" sz="1800" dirty="0">
                        <a:solidFill>
                          <a:schemeClr val="accent5"/>
                        </a:solidFill>
                        <a:latin typeface="Arial" panose="020B0604020202020204" pitchFamily="34" charset="0"/>
                        <a:cs typeface="Arial" panose="020B0604020202020204" pitchFamily="34" charset="0"/>
                      </a:endParaRPr>
                    </a:p>
                    <a:p>
                      <a:endParaRPr lang="en-US" sz="180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8054759"/>
                  </a:ext>
                </a:extLst>
              </a:tr>
            </a:tbl>
          </a:graphicData>
        </a:graphic>
      </p:graphicFrame>
    </p:spTree>
    <p:extLst>
      <p:ext uri="{BB962C8B-B14F-4D97-AF65-F5344CB8AC3E}">
        <p14:creationId xmlns:p14="http://schemas.microsoft.com/office/powerpoint/2010/main" val="603454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Marsh Specialty is a trading name of Marsh Ltd. Marsh Ltd is authorised and regulated by the Financial Conduct Authority for General Insurance Distribution and Credit Broking (Firm Reference No. 307511). </a:t>
            </a:r>
          </a:p>
          <a:p>
            <a:r>
              <a:rPr lang="en-GB" dirty="0"/>
              <a:t>Copyright © 2021 Marsh Ltd. All rights reserved 794911198</a:t>
            </a:r>
          </a:p>
          <a:p>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2160298"/>
            <a:ext cx="464082" cy="899015"/>
          </a:xfrm>
          <a:prstGeom prst="rect">
            <a:avLst/>
          </a:prstGeom>
        </p:spPr>
      </p:pic>
    </p:spTree>
    <p:extLst>
      <p:ext uri="{BB962C8B-B14F-4D97-AF65-F5344CB8AC3E}">
        <p14:creationId xmlns:p14="http://schemas.microsoft.com/office/powerpoint/2010/main" val="1368550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n-US"/>
          </a:p>
        </p:txBody>
      </p:sp>
      <p:sp>
        <p:nvSpPr>
          <p:cNvPr id="18" name="Title 1">
            <a:extLst>
              <a:ext uri="{FF2B5EF4-FFF2-40B4-BE49-F238E27FC236}">
                <a16:creationId xmlns:a16="http://schemas.microsoft.com/office/drawing/2014/main" id="{84748B4F-6D42-0D46-952F-8F3C6EC457EE}"/>
              </a:ext>
            </a:extLst>
          </p:cNvPr>
          <p:cNvSpPr>
            <a:spLocks noGrp="1"/>
          </p:cNvSpPr>
          <p:nvPr>
            <p:ph type="title" hasCustomPrompt="1"/>
          </p:nvPr>
        </p:nvSpPr>
        <p:spPr>
          <a:xfrm>
            <a:off x="485776" y="986501"/>
            <a:ext cx="11461750" cy="95839"/>
          </a:xfrm>
        </p:spPr>
        <p:txBody>
          <a:bodyPr vert="horz"/>
          <a:lstStyle/>
          <a:p>
            <a:r>
              <a:rPr lang="en-US" dirty="0"/>
              <a:t>1. Do any clients visit airports?</a:t>
            </a:r>
          </a:p>
        </p:txBody>
      </p:sp>
      <p:sp>
        <p:nvSpPr>
          <p:cNvPr id="221" name="Rectangle 220">
            <a:extLst>
              <a:ext uri="{FF2B5EF4-FFF2-40B4-BE49-F238E27FC236}">
                <a16:creationId xmlns:a16="http://schemas.microsoft.com/office/drawing/2014/main" id="{DF9BF9E3-1338-954B-B5B5-F7A898B238BA}"/>
              </a:ext>
            </a:extLst>
          </p:cNvPr>
          <p:cNvSpPr/>
          <p:nvPr/>
        </p:nvSpPr>
        <p:spPr>
          <a:xfrm>
            <a:off x="485776" y="1570618"/>
            <a:ext cx="5495924" cy="1846659"/>
          </a:xfrm>
          <a:prstGeom prst="rect">
            <a:avLst/>
          </a:prstGeom>
        </p:spPr>
        <p:txBody>
          <a:bodyPr wrap="square" lIns="0" tIns="0" rIns="0" bIns="0" anchor="t" anchorCtr="0">
            <a:spAutoFit/>
          </a:bodyPr>
          <a:lstStyle/>
          <a:p>
            <a:pPr>
              <a:spcBef>
                <a:spcPts val="600"/>
              </a:spcBef>
              <a:spcAft>
                <a:spcPts val="600"/>
              </a:spcAft>
            </a:pPr>
            <a:r>
              <a:rPr lang="en-GB" dirty="0">
                <a:latin typeface="Arial" panose="020B0604020202020204" pitchFamily="34" charset="0"/>
                <a:ea typeface="Tahoma" panose="020B0604030504040204" pitchFamily="34" charset="0"/>
                <a:cs typeface="Arial" panose="020B0604020202020204" pitchFamily="34" charset="0"/>
              </a:rPr>
              <a:t>Do you know if any of your clients have ever been asked to:</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Perform regular work at an airport?</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Perform a one-off task at an airport? </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Deliver anything to an airport?</a:t>
            </a:r>
          </a:p>
        </p:txBody>
      </p:sp>
      <p:sp>
        <p:nvSpPr>
          <p:cNvPr id="230" name="Rectangle 229">
            <a:extLst>
              <a:ext uri="{FF2B5EF4-FFF2-40B4-BE49-F238E27FC236}">
                <a16:creationId xmlns:a16="http://schemas.microsoft.com/office/drawing/2014/main" id="{77118EE2-13AC-4C43-B48F-E2B4562003DD}"/>
              </a:ext>
            </a:extLst>
          </p:cNvPr>
          <p:cNvSpPr/>
          <p:nvPr/>
        </p:nvSpPr>
        <p:spPr>
          <a:xfrm>
            <a:off x="482600" y="5290403"/>
            <a:ext cx="5499100" cy="830997"/>
          </a:xfrm>
          <a:prstGeom prst="rect">
            <a:avLst/>
          </a:prstGeom>
        </p:spPr>
        <p:txBody>
          <a:bodyPr wrap="square" lIns="0" tIns="0" rIns="0" bIns="0">
            <a:spAutoFit/>
          </a:bodyPr>
          <a:lstStyle/>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If the answer to a, b or c might ever be “yes”, then we suggest you keep reading! You might be surprised just how many companies can operate at an airport.</a:t>
            </a:r>
          </a:p>
        </p:txBody>
      </p:sp>
      <p:pic>
        <p:nvPicPr>
          <p:cNvPr id="232" name="Picture 3">
            <a:extLst>
              <a:ext uri="{FF2B5EF4-FFF2-40B4-BE49-F238E27FC236}">
                <a16:creationId xmlns:a16="http://schemas.microsoft.com/office/drawing/2014/main" id="{9B82046B-FEAA-7E4D-A634-302EDDF080DF}"/>
              </a:ext>
            </a:extLst>
          </p:cNvPr>
          <p:cNvPicPr>
            <a:picLocks noChangeAspect="1" noChangeArrowheads="1"/>
          </p:cNvPicPr>
          <p:nvPr/>
        </p:nvPicPr>
        <p:blipFill rotWithShape="1">
          <a:blip r:embed="rId2"/>
          <a:srcRect l="40887" t="8885" r="6940" b="26797"/>
          <a:stretch/>
        </p:blipFill>
        <p:spPr bwMode="auto">
          <a:xfrm>
            <a:off x="6216650" y="1609725"/>
            <a:ext cx="5489574" cy="4511675"/>
          </a:xfrm>
          <a:prstGeom prst="rect">
            <a:avLst/>
          </a:prstGeom>
          <a:noFill/>
          <a:extLst>
            <a:ext uri="{909E8E84-426E-40DD-AFC4-6F175D3DCCD1}">
              <a14:hiddenFill xmlns:a14="http://schemas.microsoft.com/office/drawing/2010/main">
                <a:solidFill>
                  <a:srgbClr val="FFFFFF"/>
                </a:solidFill>
              </a14:hiddenFill>
            </a:ext>
          </a:extLst>
        </p:spPr>
      </p:pic>
      <p:sp>
        <p:nvSpPr>
          <p:cNvPr id="235" name="Rectangle 234">
            <a:hlinkClick r:id="rId3" action="ppaction://hlinksldjump"/>
            <a:extLst>
              <a:ext uri="{FF2B5EF4-FFF2-40B4-BE49-F238E27FC236}">
                <a16:creationId xmlns:a16="http://schemas.microsoft.com/office/drawing/2014/main" id="{FC6738C7-131E-AB4B-95F0-B86FEF8CF64E}"/>
              </a:ext>
            </a:extLst>
          </p:cNvPr>
          <p:cNvSpPr/>
          <p:nvPr/>
        </p:nvSpPr>
        <p:spPr>
          <a:xfrm rot="16200000">
            <a:off x="1727131" y="-371846"/>
            <a:ext cx="614572"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Rectangle 235">
            <a:hlinkClick r:id="rId4" action="ppaction://hlinksldjump"/>
            <a:extLst>
              <a:ext uri="{FF2B5EF4-FFF2-40B4-BE49-F238E27FC236}">
                <a16:creationId xmlns:a16="http://schemas.microsoft.com/office/drawing/2014/main" id="{6AB36017-AF91-6C43-A9FF-1D6F8A83B92D}"/>
              </a:ext>
            </a:extLst>
          </p:cNvPr>
          <p:cNvSpPr/>
          <p:nvPr/>
        </p:nvSpPr>
        <p:spPr>
          <a:xfrm rot="16200000">
            <a:off x="3081320" y="-371846"/>
            <a:ext cx="614574"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ectangle 236">
            <a:hlinkClick r:id="rId5" action="ppaction://hlinksldjump"/>
            <a:extLst>
              <a:ext uri="{FF2B5EF4-FFF2-40B4-BE49-F238E27FC236}">
                <a16:creationId xmlns:a16="http://schemas.microsoft.com/office/drawing/2014/main" id="{337BB18F-D434-FB40-BA1B-EE63C652F969}"/>
              </a:ext>
            </a:extLst>
          </p:cNvPr>
          <p:cNvSpPr/>
          <p:nvPr/>
        </p:nvSpPr>
        <p:spPr>
          <a:xfrm rot="16200000">
            <a:off x="4435508" y="-371846"/>
            <a:ext cx="614573"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Rectangle 237">
            <a:hlinkClick r:id="rId6" action="ppaction://hlinksldjump"/>
            <a:extLst>
              <a:ext uri="{FF2B5EF4-FFF2-40B4-BE49-F238E27FC236}">
                <a16:creationId xmlns:a16="http://schemas.microsoft.com/office/drawing/2014/main" id="{10EB698E-CDA4-864B-887F-261CBC3B9A9D}"/>
              </a:ext>
            </a:extLst>
          </p:cNvPr>
          <p:cNvSpPr/>
          <p:nvPr/>
        </p:nvSpPr>
        <p:spPr>
          <a:xfrm rot="16200000">
            <a:off x="578970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ectangle 238">
            <a:hlinkClick r:id="rId7" action="ppaction://hlinksldjump"/>
            <a:extLst>
              <a:ext uri="{FF2B5EF4-FFF2-40B4-BE49-F238E27FC236}">
                <a16:creationId xmlns:a16="http://schemas.microsoft.com/office/drawing/2014/main" id="{61EB08CA-97F7-624F-B206-3A5796550C65}"/>
              </a:ext>
            </a:extLst>
          </p:cNvPr>
          <p:cNvSpPr/>
          <p:nvPr/>
        </p:nvSpPr>
        <p:spPr>
          <a:xfrm rot="16200000">
            <a:off x="7143889"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a:hlinkClick r:id="rId8" action="ppaction://hlinksldjump"/>
            <a:extLst>
              <a:ext uri="{FF2B5EF4-FFF2-40B4-BE49-F238E27FC236}">
                <a16:creationId xmlns:a16="http://schemas.microsoft.com/office/drawing/2014/main" id="{5458B2C7-2F83-BD4F-B584-418224E47397}"/>
              </a:ext>
            </a:extLst>
          </p:cNvPr>
          <p:cNvSpPr/>
          <p:nvPr/>
        </p:nvSpPr>
        <p:spPr>
          <a:xfrm rot="16200000">
            <a:off x="849807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ectangle 240">
            <a:hlinkClick r:id="rId9" action="ppaction://hlinksldjump"/>
            <a:extLst>
              <a:ext uri="{FF2B5EF4-FFF2-40B4-BE49-F238E27FC236}">
                <a16:creationId xmlns:a16="http://schemas.microsoft.com/office/drawing/2014/main" id="{3027D5D9-AE70-DA43-AEE4-4C7CBD72A5FE}"/>
              </a:ext>
            </a:extLst>
          </p:cNvPr>
          <p:cNvSpPr/>
          <p:nvPr/>
        </p:nvSpPr>
        <p:spPr>
          <a:xfrm rot="16200000">
            <a:off x="985226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a:hlinkClick r:id="rId10" action="ppaction://hlinksldjump"/>
            <a:extLst>
              <a:ext uri="{FF2B5EF4-FFF2-40B4-BE49-F238E27FC236}">
                <a16:creationId xmlns:a16="http://schemas.microsoft.com/office/drawing/2014/main" id="{F6ACB1A8-CF07-B44D-9EF3-19BB7294FC00}"/>
              </a:ext>
            </a:extLst>
          </p:cNvPr>
          <p:cNvSpPr/>
          <p:nvPr/>
        </p:nvSpPr>
        <p:spPr>
          <a:xfrm rot="16200000">
            <a:off x="11206457"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3" name="Straight Connector 242">
            <a:extLst>
              <a:ext uri="{FF2B5EF4-FFF2-40B4-BE49-F238E27FC236}">
                <a16:creationId xmlns:a16="http://schemas.microsoft.com/office/drawing/2014/main" id="{E5A6EDDA-0D30-5C47-892B-0F3249DFEB55}"/>
              </a:ext>
            </a:extLst>
          </p:cNvPr>
          <p:cNvCxnSpPr>
            <a:cxnSpLocks/>
          </p:cNvCxnSpPr>
          <p:nvPr/>
        </p:nvCxnSpPr>
        <p:spPr>
          <a:xfrm flipH="1" flipV="1">
            <a:off x="271151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D420AF15-D2B5-3B40-99E6-079CE3312879}"/>
              </a:ext>
            </a:extLst>
          </p:cNvPr>
          <p:cNvCxnSpPr>
            <a:cxnSpLocks/>
          </p:cNvCxnSpPr>
          <p:nvPr/>
        </p:nvCxnSpPr>
        <p:spPr>
          <a:xfrm flipH="1" flipV="1">
            <a:off x="406570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a:extLst>
              <a:ext uri="{FF2B5EF4-FFF2-40B4-BE49-F238E27FC236}">
                <a16:creationId xmlns:a16="http://schemas.microsoft.com/office/drawing/2014/main" id="{CEB8DB50-494F-9949-8305-564F0D10528F}"/>
              </a:ext>
            </a:extLst>
          </p:cNvPr>
          <p:cNvCxnSpPr>
            <a:cxnSpLocks/>
          </p:cNvCxnSpPr>
          <p:nvPr/>
        </p:nvCxnSpPr>
        <p:spPr>
          <a:xfrm flipH="1" flipV="1">
            <a:off x="541989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a:extLst>
              <a:ext uri="{FF2B5EF4-FFF2-40B4-BE49-F238E27FC236}">
                <a16:creationId xmlns:a16="http://schemas.microsoft.com/office/drawing/2014/main" id="{079B9D0A-4926-184A-965B-817CC26ACBCA}"/>
              </a:ext>
            </a:extLst>
          </p:cNvPr>
          <p:cNvCxnSpPr>
            <a:cxnSpLocks/>
          </p:cNvCxnSpPr>
          <p:nvPr/>
        </p:nvCxnSpPr>
        <p:spPr>
          <a:xfrm flipH="1" flipV="1">
            <a:off x="677407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a:extLst>
              <a:ext uri="{FF2B5EF4-FFF2-40B4-BE49-F238E27FC236}">
                <a16:creationId xmlns:a16="http://schemas.microsoft.com/office/drawing/2014/main" id="{C25329C0-FBA3-9B41-BDA8-E437053BEE98}"/>
              </a:ext>
            </a:extLst>
          </p:cNvPr>
          <p:cNvCxnSpPr>
            <a:cxnSpLocks/>
          </p:cNvCxnSpPr>
          <p:nvPr/>
        </p:nvCxnSpPr>
        <p:spPr>
          <a:xfrm flipH="1" flipV="1">
            <a:off x="812827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a:extLst>
              <a:ext uri="{FF2B5EF4-FFF2-40B4-BE49-F238E27FC236}">
                <a16:creationId xmlns:a16="http://schemas.microsoft.com/office/drawing/2014/main" id="{2B46A729-4F85-5F43-85A8-BE45B074A0ED}"/>
              </a:ext>
            </a:extLst>
          </p:cNvPr>
          <p:cNvCxnSpPr>
            <a:cxnSpLocks/>
          </p:cNvCxnSpPr>
          <p:nvPr/>
        </p:nvCxnSpPr>
        <p:spPr>
          <a:xfrm flipH="1" flipV="1">
            <a:off x="948245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a:extLst>
              <a:ext uri="{FF2B5EF4-FFF2-40B4-BE49-F238E27FC236}">
                <a16:creationId xmlns:a16="http://schemas.microsoft.com/office/drawing/2014/main" id="{C5B355EE-6B8F-3A4C-AC32-807FE0C47783}"/>
              </a:ext>
            </a:extLst>
          </p:cNvPr>
          <p:cNvCxnSpPr>
            <a:cxnSpLocks/>
          </p:cNvCxnSpPr>
          <p:nvPr/>
        </p:nvCxnSpPr>
        <p:spPr>
          <a:xfrm flipH="1" flipV="1">
            <a:off x="1083664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50" name="Rectangle 249">
            <a:hlinkClick r:id="rId11" action="ppaction://hlinksldjump"/>
            <a:extLst>
              <a:ext uri="{FF2B5EF4-FFF2-40B4-BE49-F238E27FC236}">
                <a16:creationId xmlns:a16="http://schemas.microsoft.com/office/drawing/2014/main" id="{D5F290C0-9939-7741-B520-970BF34CD3DB}"/>
              </a:ext>
            </a:extLst>
          </p:cNvPr>
          <p:cNvSpPr/>
          <p:nvPr/>
        </p:nvSpPr>
        <p:spPr>
          <a:xfrm rot="16200000">
            <a:off x="372941" y="-371846"/>
            <a:ext cx="614572" cy="13565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937A671A-0D94-224E-A0E1-34AFE01AFB29}"/>
              </a:ext>
            </a:extLst>
          </p:cNvPr>
          <p:cNvCxnSpPr>
            <a:cxnSpLocks/>
          </p:cNvCxnSpPr>
          <p:nvPr/>
        </p:nvCxnSpPr>
        <p:spPr>
          <a:xfrm flipV="1">
            <a:off x="1357322" y="-877"/>
            <a:ext cx="0"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252" name="Group 251">
            <a:extLst>
              <a:ext uri="{FF2B5EF4-FFF2-40B4-BE49-F238E27FC236}">
                <a16:creationId xmlns:a16="http://schemas.microsoft.com/office/drawing/2014/main" id="{1880B8FF-FAFD-B14A-B490-F2A3EC04291F}"/>
              </a:ext>
            </a:extLst>
          </p:cNvPr>
          <p:cNvGrpSpPr/>
          <p:nvPr/>
        </p:nvGrpSpPr>
        <p:grpSpPr>
          <a:xfrm>
            <a:off x="474409" y="102773"/>
            <a:ext cx="411637" cy="407274"/>
            <a:chOff x="6362700" y="2881314"/>
            <a:chExt cx="449263" cy="444501"/>
          </a:xfrm>
          <a:solidFill>
            <a:schemeClr val="bg1"/>
          </a:solidFill>
        </p:grpSpPr>
        <p:sp>
          <p:nvSpPr>
            <p:cNvPr id="253" name="Freeform 108">
              <a:extLst>
                <a:ext uri="{FF2B5EF4-FFF2-40B4-BE49-F238E27FC236}">
                  <a16:creationId xmlns:a16="http://schemas.microsoft.com/office/drawing/2014/main" id="{64078B18-7C2F-3E46-BA0A-A3A3649F14BD}"/>
                </a:ext>
              </a:extLst>
            </p:cNvPr>
            <p:cNvSpPr>
              <a:spLocks noEditPoints="1"/>
            </p:cNvSpPr>
            <p:nvPr/>
          </p:nvSpPr>
          <p:spPr bwMode="auto">
            <a:xfrm>
              <a:off x="6461125" y="2881314"/>
              <a:ext cx="112713" cy="11112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17 h 68"/>
                <a:gd name="T12" fmla="*/ 17 w 68"/>
                <a:gd name="T13" fmla="*/ 34 h 68"/>
                <a:gd name="T14" fmla="*/ 34 w 68"/>
                <a:gd name="T15" fmla="*/ 51 h 68"/>
                <a:gd name="T16" fmla="*/ 51 w 68"/>
                <a:gd name="T17" fmla="*/ 34 h 68"/>
                <a:gd name="T18" fmla="*/ 34 w 68"/>
                <a:gd name="T1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6" y="68"/>
                    <a:pt x="0" y="53"/>
                    <a:pt x="0" y="34"/>
                  </a:cubicBezTo>
                  <a:cubicBezTo>
                    <a:pt x="0" y="16"/>
                    <a:pt x="16" y="0"/>
                    <a:pt x="34" y="0"/>
                  </a:cubicBezTo>
                  <a:cubicBezTo>
                    <a:pt x="53" y="0"/>
                    <a:pt x="68" y="16"/>
                    <a:pt x="68" y="34"/>
                  </a:cubicBezTo>
                  <a:cubicBezTo>
                    <a:pt x="68" y="53"/>
                    <a:pt x="53" y="68"/>
                    <a:pt x="34" y="68"/>
                  </a:cubicBezTo>
                  <a:close/>
                  <a:moveTo>
                    <a:pt x="34" y="17"/>
                  </a:moveTo>
                  <a:cubicBezTo>
                    <a:pt x="25" y="17"/>
                    <a:pt x="17" y="25"/>
                    <a:pt x="17" y="34"/>
                  </a:cubicBezTo>
                  <a:cubicBezTo>
                    <a:pt x="17" y="43"/>
                    <a:pt x="25" y="51"/>
                    <a:pt x="34" y="51"/>
                  </a:cubicBezTo>
                  <a:cubicBezTo>
                    <a:pt x="43" y="51"/>
                    <a:pt x="51" y="43"/>
                    <a:pt x="51" y="34"/>
                  </a:cubicBezTo>
                  <a:cubicBezTo>
                    <a:pt x="51" y="25"/>
                    <a:pt x="43" y="17"/>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4" name="Freeform 109">
              <a:extLst>
                <a:ext uri="{FF2B5EF4-FFF2-40B4-BE49-F238E27FC236}">
                  <a16:creationId xmlns:a16="http://schemas.microsoft.com/office/drawing/2014/main" id="{EB99A307-F200-D44E-BF1D-6CE8FCAA4F6A}"/>
                </a:ext>
              </a:extLst>
            </p:cNvPr>
            <p:cNvSpPr>
              <a:spLocks/>
            </p:cNvSpPr>
            <p:nvPr/>
          </p:nvSpPr>
          <p:spPr bwMode="auto">
            <a:xfrm>
              <a:off x="6696075" y="3198814"/>
              <a:ext cx="114300" cy="111125"/>
            </a:xfrm>
            <a:custGeom>
              <a:avLst/>
              <a:gdLst>
                <a:gd name="T0" fmla="*/ 9 w 69"/>
                <a:gd name="T1" fmla="*/ 68 h 68"/>
                <a:gd name="T2" fmla="*/ 3 w 69"/>
                <a:gd name="T3" fmla="*/ 66 h 68"/>
                <a:gd name="T4" fmla="*/ 3 w 69"/>
                <a:gd name="T5" fmla="*/ 54 h 68"/>
                <a:gd name="T6" fmla="*/ 53 w 69"/>
                <a:gd name="T7" fmla="*/ 3 h 68"/>
                <a:gd name="T8" fmla="*/ 65 w 69"/>
                <a:gd name="T9" fmla="*/ 3 h 68"/>
                <a:gd name="T10" fmla="*/ 65 w 69"/>
                <a:gd name="T11" fmla="*/ 15 h 68"/>
                <a:gd name="T12" fmla="*/ 15 w 69"/>
                <a:gd name="T13" fmla="*/ 66 h 68"/>
                <a:gd name="T14" fmla="*/ 9 w 69"/>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8">
                  <a:moveTo>
                    <a:pt x="9" y="68"/>
                  </a:moveTo>
                  <a:cubicBezTo>
                    <a:pt x="7" y="68"/>
                    <a:pt x="5" y="67"/>
                    <a:pt x="3" y="66"/>
                  </a:cubicBezTo>
                  <a:cubicBezTo>
                    <a:pt x="0" y="63"/>
                    <a:pt x="0" y="57"/>
                    <a:pt x="3" y="54"/>
                  </a:cubicBezTo>
                  <a:cubicBezTo>
                    <a:pt x="53" y="3"/>
                    <a:pt x="53" y="3"/>
                    <a:pt x="53" y="3"/>
                  </a:cubicBezTo>
                  <a:cubicBezTo>
                    <a:pt x="57" y="0"/>
                    <a:pt x="62" y="0"/>
                    <a:pt x="65" y="3"/>
                  </a:cubicBezTo>
                  <a:cubicBezTo>
                    <a:pt x="69" y="7"/>
                    <a:pt x="69" y="12"/>
                    <a:pt x="65" y="15"/>
                  </a:cubicBezTo>
                  <a:cubicBezTo>
                    <a:pt x="15" y="66"/>
                    <a:pt x="15" y="66"/>
                    <a:pt x="15" y="66"/>
                  </a:cubicBezTo>
                  <a:cubicBezTo>
                    <a:pt x="13" y="67"/>
                    <a:pt x="11"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5" name="Freeform 110">
              <a:extLst>
                <a:ext uri="{FF2B5EF4-FFF2-40B4-BE49-F238E27FC236}">
                  <a16:creationId xmlns:a16="http://schemas.microsoft.com/office/drawing/2014/main" id="{25660DF7-7895-974F-85FB-B5FE29C6A357}"/>
                </a:ext>
              </a:extLst>
            </p:cNvPr>
            <p:cNvSpPr>
              <a:spLocks/>
            </p:cNvSpPr>
            <p:nvPr/>
          </p:nvSpPr>
          <p:spPr bwMode="auto">
            <a:xfrm>
              <a:off x="6696075" y="3200402"/>
              <a:ext cx="112713" cy="109538"/>
            </a:xfrm>
            <a:custGeom>
              <a:avLst/>
              <a:gdLst>
                <a:gd name="T0" fmla="*/ 59 w 68"/>
                <a:gd name="T1" fmla="*/ 67 h 67"/>
                <a:gd name="T2" fmla="*/ 51 w 68"/>
                <a:gd name="T3" fmla="*/ 59 h 67"/>
                <a:gd name="T4" fmla="*/ 51 w 68"/>
                <a:gd name="T5" fmla="*/ 17 h 67"/>
                <a:gd name="T6" fmla="*/ 9 w 68"/>
                <a:gd name="T7" fmla="*/ 17 h 67"/>
                <a:gd name="T8" fmla="*/ 0 w 68"/>
                <a:gd name="T9" fmla="*/ 8 h 67"/>
                <a:gd name="T10" fmla="*/ 9 w 68"/>
                <a:gd name="T11" fmla="*/ 0 h 67"/>
                <a:gd name="T12" fmla="*/ 59 w 68"/>
                <a:gd name="T13" fmla="*/ 0 h 67"/>
                <a:gd name="T14" fmla="*/ 68 w 68"/>
                <a:gd name="T15" fmla="*/ 8 h 67"/>
                <a:gd name="T16" fmla="*/ 68 w 68"/>
                <a:gd name="T17" fmla="*/ 59 h 67"/>
                <a:gd name="T18" fmla="*/ 59 w 68"/>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59" y="67"/>
                  </a:moveTo>
                  <a:cubicBezTo>
                    <a:pt x="55" y="67"/>
                    <a:pt x="51" y="63"/>
                    <a:pt x="51" y="59"/>
                  </a:cubicBezTo>
                  <a:cubicBezTo>
                    <a:pt x="51" y="17"/>
                    <a:pt x="51" y="17"/>
                    <a:pt x="51" y="17"/>
                  </a:cubicBezTo>
                  <a:cubicBezTo>
                    <a:pt x="9" y="17"/>
                    <a:pt x="9" y="17"/>
                    <a:pt x="9" y="17"/>
                  </a:cubicBezTo>
                  <a:cubicBezTo>
                    <a:pt x="4" y="17"/>
                    <a:pt x="0" y="13"/>
                    <a:pt x="0" y="8"/>
                  </a:cubicBezTo>
                  <a:cubicBezTo>
                    <a:pt x="0" y="4"/>
                    <a:pt x="4" y="0"/>
                    <a:pt x="9" y="0"/>
                  </a:cubicBezTo>
                  <a:cubicBezTo>
                    <a:pt x="59" y="0"/>
                    <a:pt x="59" y="0"/>
                    <a:pt x="59" y="0"/>
                  </a:cubicBezTo>
                  <a:cubicBezTo>
                    <a:pt x="64" y="0"/>
                    <a:pt x="68" y="4"/>
                    <a:pt x="68" y="8"/>
                  </a:cubicBezTo>
                  <a:cubicBezTo>
                    <a:pt x="68" y="59"/>
                    <a:pt x="68" y="59"/>
                    <a:pt x="68" y="59"/>
                  </a:cubicBezTo>
                  <a:cubicBezTo>
                    <a:pt x="68" y="63"/>
                    <a:pt x="64" y="67"/>
                    <a:pt x="5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6" name="Freeform 111">
              <a:extLst>
                <a:ext uri="{FF2B5EF4-FFF2-40B4-BE49-F238E27FC236}">
                  <a16:creationId xmlns:a16="http://schemas.microsoft.com/office/drawing/2014/main" id="{AF4B6732-379B-974E-BA43-E46A33F6FE31}"/>
                </a:ext>
              </a:extLst>
            </p:cNvPr>
            <p:cNvSpPr>
              <a:spLocks/>
            </p:cNvSpPr>
            <p:nvPr/>
          </p:nvSpPr>
          <p:spPr bwMode="auto">
            <a:xfrm>
              <a:off x="6461125" y="3006727"/>
              <a:ext cx="112713" cy="185738"/>
            </a:xfrm>
            <a:custGeom>
              <a:avLst/>
              <a:gdLst>
                <a:gd name="T0" fmla="*/ 9 w 68"/>
                <a:gd name="T1" fmla="*/ 113 h 113"/>
                <a:gd name="T2" fmla="*/ 0 w 68"/>
                <a:gd name="T3" fmla="*/ 104 h 113"/>
                <a:gd name="T4" fmla="*/ 0 w 68"/>
                <a:gd name="T5" fmla="*/ 34 h 113"/>
                <a:gd name="T6" fmla="*/ 34 w 68"/>
                <a:gd name="T7" fmla="*/ 0 h 113"/>
                <a:gd name="T8" fmla="*/ 68 w 68"/>
                <a:gd name="T9" fmla="*/ 34 h 113"/>
                <a:gd name="T10" fmla="*/ 68 w 68"/>
                <a:gd name="T11" fmla="*/ 62 h 113"/>
                <a:gd name="T12" fmla="*/ 59 w 68"/>
                <a:gd name="T13" fmla="*/ 70 h 113"/>
                <a:gd name="T14" fmla="*/ 51 w 68"/>
                <a:gd name="T15" fmla="*/ 62 h 113"/>
                <a:gd name="T16" fmla="*/ 51 w 68"/>
                <a:gd name="T17" fmla="*/ 34 h 113"/>
                <a:gd name="T18" fmla="*/ 34 w 68"/>
                <a:gd name="T19" fmla="*/ 17 h 113"/>
                <a:gd name="T20" fmla="*/ 17 w 68"/>
                <a:gd name="T21" fmla="*/ 34 h 113"/>
                <a:gd name="T22" fmla="*/ 17 w 68"/>
                <a:gd name="T23" fmla="*/ 104 h 113"/>
                <a:gd name="T24" fmla="*/ 9 w 68"/>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13">
                  <a:moveTo>
                    <a:pt x="9" y="113"/>
                  </a:moveTo>
                  <a:cubicBezTo>
                    <a:pt x="4" y="113"/>
                    <a:pt x="0" y="109"/>
                    <a:pt x="0" y="104"/>
                  </a:cubicBezTo>
                  <a:cubicBezTo>
                    <a:pt x="0" y="34"/>
                    <a:pt x="0" y="34"/>
                    <a:pt x="0" y="34"/>
                  </a:cubicBezTo>
                  <a:cubicBezTo>
                    <a:pt x="0" y="15"/>
                    <a:pt x="15" y="0"/>
                    <a:pt x="34" y="0"/>
                  </a:cubicBezTo>
                  <a:cubicBezTo>
                    <a:pt x="53" y="0"/>
                    <a:pt x="68" y="15"/>
                    <a:pt x="68" y="34"/>
                  </a:cubicBezTo>
                  <a:cubicBezTo>
                    <a:pt x="68" y="62"/>
                    <a:pt x="68" y="62"/>
                    <a:pt x="68" y="62"/>
                  </a:cubicBezTo>
                  <a:cubicBezTo>
                    <a:pt x="68" y="66"/>
                    <a:pt x="64" y="70"/>
                    <a:pt x="59" y="70"/>
                  </a:cubicBezTo>
                  <a:cubicBezTo>
                    <a:pt x="55" y="70"/>
                    <a:pt x="51" y="66"/>
                    <a:pt x="51" y="62"/>
                  </a:cubicBezTo>
                  <a:cubicBezTo>
                    <a:pt x="51" y="34"/>
                    <a:pt x="51" y="34"/>
                    <a:pt x="51" y="34"/>
                  </a:cubicBezTo>
                  <a:cubicBezTo>
                    <a:pt x="51" y="24"/>
                    <a:pt x="44" y="17"/>
                    <a:pt x="34" y="17"/>
                  </a:cubicBezTo>
                  <a:cubicBezTo>
                    <a:pt x="25" y="17"/>
                    <a:pt x="17" y="24"/>
                    <a:pt x="17" y="34"/>
                  </a:cubicBezTo>
                  <a:cubicBezTo>
                    <a:pt x="17" y="104"/>
                    <a:pt x="17" y="104"/>
                    <a:pt x="17" y="104"/>
                  </a:cubicBezTo>
                  <a:cubicBezTo>
                    <a:pt x="17" y="109"/>
                    <a:pt x="14" y="113"/>
                    <a:pt x="9"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7" name="Freeform 112">
              <a:extLst>
                <a:ext uri="{FF2B5EF4-FFF2-40B4-BE49-F238E27FC236}">
                  <a16:creationId xmlns:a16="http://schemas.microsoft.com/office/drawing/2014/main" id="{722ED1D3-1CBA-FE4B-8035-5BE278F2CC9D}"/>
                </a:ext>
              </a:extLst>
            </p:cNvPr>
            <p:cNvSpPr>
              <a:spLocks noEditPoints="1"/>
            </p:cNvSpPr>
            <p:nvPr/>
          </p:nvSpPr>
          <p:spPr bwMode="auto">
            <a:xfrm>
              <a:off x="6362700" y="3006727"/>
              <a:ext cx="449263" cy="319088"/>
            </a:xfrm>
            <a:custGeom>
              <a:avLst/>
              <a:gdLst>
                <a:gd name="T0" fmla="*/ 82 w 273"/>
                <a:gd name="T1" fmla="*/ 194 h 194"/>
                <a:gd name="T2" fmla="*/ 50 w 273"/>
                <a:gd name="T3" fmla="*/ 194 h 194"/>
                <a:gd name="T4" fmla="*/ 2 w 273"/>
                <a:gd name="T5" fmla="*/ 152 h 194"/>
                <a:gd name="T6" fmla="*/ 43 w 273"/>
                <a:gd name="T7" fmla="*/ 101 h 194"/>
                <a:gd name="T8" fmla="*/ 59 w 273"/>
                <a:gd name="T9" fmla="*/ 101 h 194"/>
                <a:gd name="T10" fmla="*/ 168 w 273"/>
                <a:gd name="T11" fmla="*/ 8 h 194"/>
                <a:gd name="T12" fmla="*/ 190 w 273"/>
                <a:gd name="T13" fmla="*/ 0 h 194"/>
                <a:gd name="T14" fmla="*/ 223 w 273"/>
                <a:gd name="T15" fmla="*/ 0 h 194"/>
                <a:gd name="T16" fmla="*/ 271 w 273"/>
                <a:gd name="T17" fmla="*/ 42 h 194"/>
                <a:gd name="T18" fmla="*/ 229 w 273"/>
                <a:gd name="T19" fmla="*/ 93 h 194"/>
                <a:gd name="T20" fmla="*/ 213 w 273"/>
                <a:gd name="T21" fmla="*/ 93 h 194"/>
                <a:gd name="T22" fmla="*/ 104 w 273"/>
                <a:gd name="T23" fmla="*/ 186 h 194"/>
                <a:gd name="T24" fmla="*/ 82 w 273"/>
                <a:gd name="T25" fmla="*/ 194 h 194"/>
                <a:gd name="T26" fmla="*/ 44 w 273"/>
                <a:gd name="T27" fmla="*/ 118 h 194"/>
                <a:gd name="T28" fmla="*/ 18 w 273"/>
                <a:gd name="T29" fmla="*/ 150 h 194"/>
                <a:gd name="T30" fmla="*/ 50 w 273"/>
                <a:gd name="T31" fmla="*/ 177 h 194"/>
                <a:gd name="T32" fmla="*/ 82 w 273"/>
                <a:gd name="T33" fmla="*/ 177 h 194"/>
                <a:gd name="T34" fmla="*/ 93 w 273"/>
                <a:gd name="T35" fmla="*/ 173 h 194"/>
                <a:gd name="T36" fmla="*/ 205 w 273"/>
                <a:gd name="T37" fmla="*/ 78 h 194"/>
                <a:gd name="T38" fmla="*/ 210 w 273"/>
                <a:gd name="T39" fmla="*/ 76 h 194"/>
                <a:gd name="T40" fmla="*/ 229 w 273"/>
                <a:gd name="T41" fmla="*/ 76 h 194"/>
                <a:gd name="T42" fmla="*/ 254 w 273"/>
                <a:gd name="T43" fmla="*/ 44 h 194"/>
                <a:gd name="T44" fmla="*/ 223 w 273"/>
                <a:gd name="T45" fmla="*/ 17 h 194"/>
                <a:gd name="T46" fmla="*/ 190 w 273"/>
                <a:gd name="T47" fmla="*/ 17 h 194"/>
                <a:gd name="T48" fmla="*/ 179 w 273"/>
                <a:gd name="T49" fmla="*/ 20 h 194"/>
                <a:gd name="T50" fmla="*/ 68 w 273"/>
                <a:gd name="T51" fmla="*/ 116 h 194"/>
                <a:gd name="T52" fmla="*/ 62 w 273"/>
                <a:gd name="T53" fmla="*/ 118 h 194"/>
                <a:gd name="T54" fmla="*/ 44 w 273"/>
                <a:gd name="T55" fmla="*/ 1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194">
                  <a:moveTo>
                    <a:pt x="82" y="194"/>
                  </a:moveTo>
                  <a:cubicBezTo>
                    <a:pt x="50" y="194"/>
                    <a:pt x="50" y="194"/>
                    <a:pt x="50" y="194"/>
                  </a:cubicBezTo>
                  <a:cubicBezTo>
                    <a:pt x="25" y="194"/>
                    <a:pt x="5" y="176"/>
                    <a:pt x="2" y="152"/>
                  </a:cubicBezTo>
                  <a:cubicBezTo>
                    <a:pt x="0" y="126"/>
                    <a:pt x="18" y="103"/>
                    <a:pt x="43" y="101"/>
                  </a:cubicBezTo>
                  <a:cubicBezTo>
                    <a:pt x="59" y="101"/>
                    <a:pt x="59" y="101"/>
                    <a:pt x="59" y="101"/>
                  </a:cubicBezTo>
                  <a:cubicBezTo>
                    <a:pt x="168" y="8"/>
                    <a:pt x="168" y="8"/>
                    <a:pt x="168" y="8"/>
                  </a:cubicBezTo>
                  <a:cubicBezTo>
                    <a:pt x="173" y="3"/>
                    <a:pt x="180" y="0"/>
                    <a:pt x="190" y="0"/>
                  </a:cubicBezTo>
                  <a:cubicBezTo>
                    <a:pt x="223" y="0"/>
                    <a:pt x="223" y="0"/>
                    <a:pt x="223" y="0"/>
                  </a:cubicBezTo>
                  <a:cubicBezTo>
                    <a:pt x="248" y="0"/>
                    <a:pt x="268" y="18"/>
                    <a:pt x="271" y="42"/>
                  </a:cubicBezTo>
                  <a:cubicBezTo>
                    <a:pt x="273" y="68"/>
                    <a:pt x="254" y="91"/>
                    <a:pt x="229" y="93"/>
                  </a:cubicBezTo>
                  <a:cubicBezTo>
                    <a:pt x="213" y="93"/>
                    <a:pt x="213" y="93"/>
                    <a:pt x="213" y="93"/>
                  </a:cubicBezTo>
                  <a:cubicBezTo>
                    <a:pt x="104" y="186"/>
                    <a:pt x="104" y="186"/>
                    <a:pt x="104" y="186"/>
                  </a:cubicBezTo>
                  <a:cubicBezTo>
                    <a:pt x="97" y="191"/>
                    <a:pt x="90" y="194"/>
                    <a:pt x="82" y="194"/>
                  </a:cubicBezTo>
                  <a:close/>
                  <a:moveTo>
                    <a:pt x="44" y="118"/>
                  </a:moveTo>
                  <a:cubicBezTo>
                    <a:pt x="29" y="119"/>
                    <a:pt x="17" y="134"/>
                    <a:pt x="18" y="150"/>
                  </a:cubicBezTo>
                  <a:cubicBezTo>
                    <a:pt x="20" y="165"/>
                    <a:pt x="33" y="177"/>
                    <a:pt x="50" y="177"/>
                  </a:cubicBezTo>
                  <a:cubicBezTo>
                    <a:pt x="82" y="177"/>
                    <a:pt x="82" y="177"/>
                    <a:pt x="82" y="177"/>
                  </a:cubicBezTo>
                  <a:cubicBezTo>
                    <a:pt x="86" y="177"/>
                    <a:pt x="90" y="175"/>
                    <a:pt x="93" y="173"/>
                  </a:cubicBezTo>
                  <a:cubicBezTo>
                    <a:pt x="205" y="78"/>
                    <a:pt x="205" y="78"/>
                    <a:pt x="205" y="78"/>
                  </a:cubicBezTo>
                  <a:cubicBezTo>
                    <a:pt x="206" y="77"/>
                    <a:pt x="208" y="76"/>
                    <a:pt x="210" y="76"/>
                  </a:cubicBezTo>
                  <a:cubicBezTo>
                    <a:pt x="229" y="76"/>
                    <a:pt x="229" y="76"/>
                    <a:pt x="229" y="76"/>
                  </a:cubicBezTo>
                  <a:cubicBezTo>
                    <a:pt x="244" y="75"/>
                    <a:pt x="255" y="60"/>
                    <a:pt x="254" y="44"/>
                  </a:cubicBezTo>
                  <a:cubicBezTo>
                    <a:pt x="252" y="28"/>
                    <a:pt x="239" y="17"/>
                    <a:pt x="223" y="17"/>
                  </a:cubicBezTo>
                  <a:cubicBezTo>
                    <a:pt x="190" y="17"/>
                    <a:pt x="190" y="17"/>
                    <a:pt x="190" y="17"/>
                  </a:cubicBezTo>
                  <a:cubicBezTo>
                    <a:pt x="185" y="17"/>
                    <a:pt x="181" y="18"/>
                    <a:pt x="179" y="20"/>
                  </a:cubicBezTo>
                  <a:cubicBezTo>
                    <a:pt x="68" y="116"/>
                    <a:pt x="68" y="116"/>
                    <a:pt x="68" y="116"/>
                  </a:cubicBezTo>
                  <a:cubicBezTo>
                    <a:pt x="66" y="117"/>
                    <a:pt x="64" y="118"/>
                    <a:pt x="62" y="118"/>
                  </a:cubicBezTo>
                  <a:lnTo>
                    <a:pt x="4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58" name="Group 257">
            <a:extLst>
              <a:ext uri="{FF2B5EF4-FFF2-40B4-BE49-F238E27FC236}">
                <a16:creationId xmlns:a16="http://schemas.microsoft.com/office/drawing/2014/main" id="{FD8E1F46-B150-DD45-B47C-008174BFF836}"/>
              </a:ext>
            </a:extLst>
          </p:cNvPr>
          <p:cNvGrpSpPr/>
          <p:nvPr/>
        </p:nvGrpSpPr>
        <p:grpSpPr>
          <a:xfrm>
            <a:off x="1820641" y="92635"/>
            <a:ext cx="427552" cy="427551"/>
            <a:chOff x="2216151" y="2239963"/>
            <a:chExt cx="436563" cy="436562"/>
          </a:xfrm>
          <a:solidFill>
            <a:schemeClr val="accent2"/>
          </a:solidFill>
        </p:grpSpPr>
        <p:sp>
          <p:nvSpPr>
            <p:cNvPr id="259" name="Freeform 9">
              <a:extLst>
                <a:ext uri="{FF2B5EF4-FFF2-40B4-BE49-F238E27FC236}">
                  <a16:creationId xmlns:a16="http://schemas.microsoft.com/office/drawing/2014/main" id="{8C617640-71AF-0F4A-96DB-377D0409414C}"/>
                </a:ext>
              </a:extLst>
            </p:cNvPr>
            <p:cNvSpPr>
              <a:spLocks/>
            </p:cNvSpPr>
            <p:nvPr/>
          </p:nvSpPr>
          <p:spPr bwMode="auto">
            <a:xfrm>
              <a:off x="2233614" y="2241550"/>
              <a:ext cx="247650" cy="190500"/>
            </a:xfrm>
            <a:custGeom>
              <a:avLst/>
              <a:gdLst>
                <a:gd name="T0" fmla="*/ 103 w 151"/>
                <a:gd name="T1" fmla="*/ 115 h 115"/>
                <a:gd name="T2" fmla="*/ 99 w 151"/>
                <a:gd name="T3" fmla="*/ 114 h 115"/>
                <a:gd name="T4" fmla="*/ 4 w 151"/>
                <a:gd name="T5" fmla="*/ 51 h 115"/>
                <a:gd name="T6" fmla="*/ 0 w 151"/>
                <a:gd name="T7" fmla="*/ 44 h 115"/>
                <a:gd name="T8" fmla="*/ 2 w 151"/>
                <a:gd name="T9" fmla="*/ 38 h 115"/>
                <a:gd name="T10" fmla="*/ 27 w 151"/>
                <a:gd name="T11" fmla="*/ 12 h 115"/>
                <a:gd name="T12" fmla="*/ 66 w 151"/>
                <a:gd name="T13" fmla="*/ 8 h 115"/>
                <a:gd name="T14" fmla="*/ 146 w 151"/>
                <a:gd name="T15" fmla="*/ 62 h 115"/>
                <a:gd name="T16" fmla="*/ 148 w 151"/>
                <a:gd name="T17" fmla="*/ 73 h 115"/>
                <a:gd name="T18" fmla="*/ 136 w 151"/>
                <a:gd name="T19" fmla="*/ 76 h 115"/>
                <a:gd name="T20" fmla="*/ 57 w 151"/>
                <a:gd name="T21" fmla="*/ 22 h 115"/>
                <a:gd name="T22" fmla="*/ 39 w 151"/>
                <a:gd name="T23" fmla="*/ 24 h 115"/>
                <a:gd name="T24" fmla="*/ 21 w 151"/>
                <a:gd name="T25" fmla="*/ 42 h 115"/>
                <a:gd name="T26" fmla="*/ 108 w 151"/>
                <a:gd name="T27" fmla="*/ 100 h 115"/>
                <a:gd name="T28" fmla="*/ 110 w 151"/>
                <a:gd name="T29" fmla="*/ 111 h 115"/>
                <a:gd name="T30" fmla="*/ 103 w 151"/>
                <a:gd name="T3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15">
                  <a:moveTo>
                    <a:pt x="103" y="115"/>
                  </a:moveTo>
                  <a:cubicBezTo>
                    <a:pt x="102" y="115"/>
                    <a:pt x="100" y="115"/>
                    <a:pt x="99" y="114"/>
                  </a:cubicBezTo>
                  <a:cubicBezTo>
                    <a:pt x="4" y="51"/>
                    <a:pt x="4" y="51"/>
                    <a:pt x="4" y="51"/>
                  </a:cubicBezTo>
                  <a:cubicBezTo>
                    <a:pt x="1" y="49"/>
                    <a:pt x="0" y="47"/>
                    <a:pt x="0" y="44"/>
                  </a:cubicBezTo>
                  <a:cubicBezTo>
                    <a:pt x="0" y="42"/>
                    <a:pt x="0" y="39"/>
                    <a:pt x="2" y="38"/>
                  </a:cubicBezTo>
                  <a:cubicBezTo>
                    <a:pt x="27" y="12"/>
                    <a:pt x="27" y="12"/>
                    <a:pt x="27" y="12"/>
                  </a:cubicBezTo>
                  <a:cubicBezTo>
                    <a:pt x="37" y="2"/>
                    <a:pt x="53" y="0"/>
                    <a:pt x="66" y="8"/>
                  </a:cubicBezTo>
                  <a:cubicBezTo>
                    <a:pt x="146" y="62"/>
                    <a:pt x="146" y="62"/>
                    <a:pt x="146" y="62"/>
                  </a:cubicBezTo>
                  <a:cubicBezTo>
                    <a:pt x="150" y="64"/>
                    <a:pt x="151" y="70"/>
                    <a:pt x="148" y="73"/>
                  </a:cubicBezTo>
                  <a:cubicBezTo>
                    <a:pt x="145" y="77"/>
                    <a:pt x="140" y="78"/>
                    <a:pt x="136" y="76"/>
                  </a:cubicBezTo>
                  <a:cubicBezTo>
                    <a:pt x="57" y="22"/>
                    <a:pt x="57" y="22"/>
                    <a:pt x="57" y="22"/>
                  </a:cubicBezTo>
                  <a:cubicBezTo>
                    <a:pt x="51" y="19"/>
                    <a:pt x="44" y="20"/>
                    <a:pt x="39" y="24"/>
                  </a:cubicBezTo>
                  <a:cubicBezTo>
                    <a:pt x="21" y="42"/>
                    <a:pt x="21" y="42"/>
                    <a:pt x="21" y="42"/>
                  </a:cubicBezTo>
                  <a:cubicBezTo>
                    <a:pt x="108" y="100"/>
                    <a:pt x="108" y="100"/>
                    <a:pt x="108" y="100"/>
                  </a:cubicBezTo>
                  <a:cubicBezTo>
                    <a:pt x="112" y="102"/>
                    <a:pt x="113" y="107"/>
                    <a:pt x="110" y="111"/>
                  </a:cubicBezTo>
                  <a:cubicBezTo>
                    <a:pt x="109" y="114"/>
                    <a:pt x="106" y="115"/>
                    <a:pt x="1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0" name="Freeform 10">
              <a:extLst>
                <a:ext uri="{FF2B5EF4-FFF2-40B4-BE49-F238E27FC236}">
                  <a16:creationId xmlns:a16="http://schemas.microsoft.com/office/drawing/2014/main" id="{104B42F3-A4E9-F94F-8B1E-A6C05867C25B}"/>
                </a:ext>
              </a:extLst>
            </p:cNvPr>
            <p:cNvSpPr>
              <a:spLocks/>
            </p:cNvSpPr>
            <p:nvPr/>
          </p:nvSpPr>
          <p:spPr bwMode="auto">
            <a:xfrm>
              <a:off x="2462214" y="2414588"/>
              <a:ext cx="188913" cy="247650"/>
            </a:xfrm>
            <a:custGeom>
              <a:avLst/>
              <a:gdLst>
                <a:gd name="T0" fmla="*/ 73 w 115"/>
                <a:gd name="T1" fmla="*/ 150 h 150"/>
                <a:gd name="T2" fmla="*/ 72 w 115"/>
                <a:gd name="T3" fmla="*/ 150 h 150"/>
                <a:gd name="T4" fmla="*/ 66 w 115"/>
                <a:gd name="T5" fmla="*/ 146 h 150"/>
                <a:gd name="T6" fmla="*/ 3 w 115"/>
                <a:gd name="T7" fmla="*/ 51 h 150"/>
                <a:gd name="T8" fmla="*/ 5 w 115"/>
                <a:gd name="T9" fmla="*/ 39 h 150"/>
                <a:gd name="T10" fmla="*/ 17 w 115"/>
                <a:gd name="T11" fmla="*/ 42 h 150"/>
                <a:gd name="T12" fmla="*/ 74 w 115"/>
                <a:gd name="T13" fmla="*/ 128 h 150"/>
                <a:gd name="T14" fmla="*/ 92 w 115"/>
                <a:gd name="T15" fmla="*/ 110 h 150"/>
                <a:gd name="T16" fmla="*/ 94 w 115"/>
                <a:gd name="T17" fmla="*/ 94 h 150"/>
                <a:gd name="T18" fmla="*/ 41 w 115"/>
                <a:gd name="T19" fmla="*/ 14 h 150"/>
                <a:gd name="T20" fmla="*/ 43 w 115"/>
                <a:gd name="T21" fmla="*/ 2 h 150"/>
                <a:gd name="T22" fmla="*/ 55 w 115"/>
                <a:gd name="T23" fmla="*/ 5 h 150"/>
                <a:gd name="T24" fmla="*/ 108 w 115"/>
                <a:gd name="T25" fmla="*/ 84 h 150"/>
                <a:gd name="T26" fmla="*/ 104 w 115"/>
                <a:gd name="T27" fmla="*/ 122 h 150"/>
                <a:gd name="T28" fmla="*/ 79 w 115"/>
                <a:gd name="T29" fmla="*/ 147 h 150"/>
                <a:gd name="T30" fmla="*/ 73 w 115"/>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50">
                  <a:moveTo>
                    <a:pt x="73" y="150"/>
                  </a:moveTo>
                  <a:cubicBezTo>
                    <a:pt x="72" y="150"/>
                    <a:pt x="72" y="150"/>
                    <a:pt x="72" y="150"/>
                  </a:cubicBezTo>
                  <a:cubicBezTo>
                    <a:pt x="69" y="149"/>
                    <a:pt x="67" y="148"/>
                    <a:pt x="66" y="146"/>
                  </a:cubicBezTo>
                  <a:cubicBezTo>
                    <a:pt x="3" y="51"/>
                    <a:pt x="3" y="51"/>
                    <a:pt x="3" y="51"/>
                  </a:cubicBezTo>
                  <a:cubicBezTo>
                    <a:pt x="0" y="47"/>
                    <a:pt x="1" y="42"/>
                    <a:pt x="5" y="39"/>
                  </a:cubicBezTo>
                  <a:cubicBezTo>
                    <a:pt x="9" y="37"/>
                    <a:pt x="14" y="38"/>
                    <a:pt x="17" y="42"/>
                  </a:cubicBezTo>
                  <a:cubicBezTo>
                    <a:pt x="74" y="128"/>
                    <a:pt x="74" y="128"/>
                    <a:pt x="74" y="128"/>
                  </a:cubicBezTo>
                  <a:cubicBezTo>
                    <a:pt x="92" y="110"/>
                    <a:pt x="92" y="110"/>
                    <a:pt x="92" y="110"/>
                  </a:cubicBezTo>
                  <a:cubicBezTo>
                    <a:pt x="96" y="106"/>
                    <a:pt x="97" y="99"/>
                    <a:pt x="94" y="94"/>
                  </a:cubicBezTo>
                  <a:cubicBezTo>
                    <a:pt x="41" y="14"/>
                    <a:pt x="41" y="14"/>
                    <a:pt x="41" y="14"/>
                  </a:cubicBezTo>
                  <a:cubicBezTo>
                    <a:pt x="38" y="10"/>
                    <a:pt x="39" y="5"/>
                    <a:pt x="43" y="2"/>
                  </a:cubicBezTo>
                  <a:cubicBezTo>
                    <a:pt x="47" y="0"/>
                    <a:pt x="52" y="1"/>
                    <a:pt x="55" y="5"/>
                  </a:cubicBezTo>
                  <a:cubicBezTo>
                    <a:pt x="108" y="84"/>
                    <a:pt x="108" y="84"/>
                    <a:pt x="108" y="84"/>
                  </a:cubicBezTo>
                  <a:cubicBezTo>
                    <a:pt x="115" y="96"/>
                    <a:pt x="114" y="112"/>
                    <a:pt x="104" y="122"/>
                  </a:cubicBezTo>
                  <a:cubicBezTo>
                    <a:pt x="79" y="147"/>
                    <a:pt x="79" y="147"/>
                    <a:pt x="79" y="147"/>
                  </a:cubicBezTo>
                  <a:cubicBezTo>
                    <a:pt x="77" y="149"/>
                    <a:pt x="75" y="150"/>
                    <a:pt x="73"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1" name="Freeform 11">
              <a:extLst>
                <a:ext uri="{FF2B5EF4-FFF2-40B4-BE49-F238E27FC236}">
                  <a16:creationId xmlns:a16="http://schemas.microsoft.com/office/drawing/2014/main" id="{D93ECDC3-6756-494F-B342-6605EDD39E79}"/>
                </a:ext>
              </a:extLst>
            </p:cNvPr>
            <p:cNvSpPr>
              <a:spLocks/>
            </p:cNvSpPr>
            <p:nvPr/>
          </p:nvSpPr>
          <p:spPr bwMode="auto">
            <a:xfrm>
              <a:off x="2216151" y="2495550"/>
              <a:ext cx="119063" cy="96838"/>
            </a:xfrm>
            <a:custGeom>
              <a:avLst/>
              <a:gdLst>
                <a:gd name="T0" fmla="*/ 37 w 72"/>
                <a:gd name="T1" fmla="*/ 59 h 59"/>
                <a:gd name="T2" fmla="*/ 31 w 72"/>
                <a:gd name="T3" fmla="*/ 57 h 59"/>
                <a:gd name="T4" fmla="*/ 7 w 72"/>
                <a:gd name="T5" fmla="*/ 33 h 59"/>
                <a:gd name="T6" fmla="*/ 4 w 72"/>
                <a:gd name="T7" fmla="*/ 11 h 59"/>
                <a:gd name="T8" fmla="*/ 22 w 72"/>
                <a:gd name="T9" fmla="*/ 1 h 59"/>
                <a:gd name="T10" fmla="*/ 63 w 72"/>
                <a:gd name="T11" fmla="*/ 4 h 59"/>
                <a:gd name="T12" fmla="*/ 71 w 72"/>
                <a:gd name="T13" fmla="*/ 13 h 59"/>
                <a:gd name="T14" fmla="*/ 62 w 72"/>
                <a:gd name="T15" fmla="*/ 21 h 59"/>
                <a:gd name="T16" fmla="*/ 21 w 72"/>
                <a:gd name="T17" fmla="*/ 17 h 59"/>
                <a:gd name="T18" fmla="*/ 19 w 72"/>
                <a:gd name="T19" fmla="*/ 18 h 59"/>
                <a:gd name="T20" fmla="*/ 19 w 72"/>
                <a:gd name="T21" fmla="*/ 22 h 59"/>
                <a:gd name="T22" fmla="*/ 43 w 72"/>
                <a:gd name="T23" fmla="*/ 45 h 59"/>
                <a:gd name="T24" fmla="*/ 43 w 72"/>
                <a:gd name="T25" fmla="*/ 57 h 59"/>
                <a:gd name="T26" fmla="*/ 37 w 72"/>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9">
                  <a:moveTo>
                    <a:pt x="37" y="59"/>
                  </a:moveTo>
                  <a:cubicBezTo>
                    <a:pt x="35" y="59"/>
                    <a:pt x="32" y="59"/>
                    <a:pt x="31" y="57"/>
                  </a:cubicBezTo>
                  <a:cubicBezTo>
                    <a:pt x="7" y="33"/>
                    <a:pt x="7" y="33"/>
                    <a:pt x="7" y="33"/>
                  </a:cubicBezTo>
                  <a:cubicBezTo>
                    <a:pt x="1" y="27"/>
                    <a:pt x="0" y="18"/>
                    <a:pt x="4" y="11"/>
                  </a:cubicBezTo>
                  <a:cubicBezTo>
                    <a:pt x="7" y="4"/>
                    <a:pt x="14" y="0"/>
                    <a:pt x="22" y="1"/>
                  </a:cubicBezTo>
                  <a:cubicBezTo>
                    <a:pt x="63" y="4"/>
                    <a:pt x="63" y="4"/>
                    <a:pt x="63" y="4"/>
                  </a:cubicBezTo>
                  <a:cubicBezTo>
                    <a:pt x="68" y="4"/>
                    <a:pt x="72" y="8"/>
                    <a:pt x="71" y="13"/>
                  </a:cubicBezTo>
                  <a:cubicBezTo>
                    <a:pt x="71" y="18"/>
                    <a:pt x="67" y="21"/>
                    <a:pt x="62" y="21"/>
                  </a:cubicBezTo>
                  <a:cubicBezTo>
                    <a:pt x="21" y="17"/>
                    <a:pt x="21" y="17"/>
                    <a:pt x="21" y="17"/>
                  </a:cubicBezTo>
                  <a:cubicBezTo>
                    <a:pt x="20" y="17"/>
                    <a:pt x="19" y="18"/>
                    <a:pt x="19" y="18"/>
                  </a:cubicBezTo>
                  <a:cubicBezTo>
                    <a:pt x="19" y="19"/>
                    <a:pt x="18" y="20"/>
                    <a:pt x="19" y="22"/>
                  </a:cubicBezTo>
                  <a:cubicBezTo>
                    <a:pt x="43" y="45"/>
                    <a:pt x="43" y="45"/>
                    <a:pt x="43" y="45"/>
                  </a:cubicBezTo>
                  <a:cubicBezTo>
                    <a:pt x="46" y="48"/>
                    <a:pt x="46" y="54"/>
                    <a:pt x="43" y="57"/>
                  </a:cubicBezTo>
                  <a:cubicBezTo>
                    <a:pt x="41" y="59"/>
                    <a:pt x="39" y="59"/>
                    <a:pt x="3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2" name="Freeform 12">
              <a:extLst>
                <a:ext uri="{FF2B5EF4-FFF2-40B4-BE49-F238E27FC236}">
                  <a16:creationId xmlns:a16="http://schemas.microsoft.com/office/drawing/2014/main" id="{FBE0B07E-8C81-7E48-8326-BD397497F8A8}"/>
                </a:ext>
              </a:extLst>
            </p:cNvPr>
            <p:cNvSpPr>
              <a:spLocks/>
            </p:cNvSpPr>
            <p:nvPr/>
          </p:nvSpPr>
          <p:spPr bwMode="auto">
            <a:xfrm>
              <a:off x="2300289" y="2562225"/>
              <a:ext cx="98425" cy="114300"/>
            </a:xfrm>
            <a:custGeom>
              <a:avLst/>
              <a:gdLst>
                <a:gd name="T0" fmla="*/ 41 w 60"/>
                <a:gd name="T1" fmla="*/ 70 h 70"/>
                <a:gd name="T2" fmla="*/ 27 w 60"/>
                <a:gd name="T3" fmla="*/ 64 h 70"/>
                <a:gd name="T4" fmla="*/ 3 w 60"/>
                <a:gd name="T5" fmla="*/ 41 h 70"/>
                <a:gd name="T6" fmla="*/ 3 w 60"/>
                <a:gd name="T7" fmla="*/ 29 h 70"/>
                <a:gd name="T8" fmla="*/ 15 w 60"/>
                <a:gd name="T9" fmla="*/ 29 h 70"/>
                <a:gd name="T10" fmla="*/ 39 w 60"/>
                <a:gd name="T11" fmla="*/ 52 h 70"/>
                <a:gd name="T12" fmla="*/ 42 w 60"/>
                <a:gd name="T13" fmla="*/ 53 h 70"/>
                <a:gd name="T14" fmla="*/ 43 w 60"/>
                <a:gd name="T15" fmla="*/ 50 h 70"/>
                <a:gd name="T16" fmla="*/ 40 w 60"/>
                <a:gd name="T17" fmla="*/ 9 h 70"/>
                <a:gd name="T18" fmla="*/ 47 w 60"/>
                <a:gd name="T19" fmla="*/ 0 h 70"/>
                <a:gd name="T20" fmla="*/ 56 w 60"/>
                <a:gd name="T21" fmla="*/ 8 h 70"/>
                <a:gd name="T22" fmla="*/ 60 w 60"/>
                <a:gd name="T23" fmla="*/ 49 h 70"/>
                <a:gd name="T24" fmla="*/ 49 w 60"/>
                <a:gd name="T25" fmla="*/ 68 h 70"/>
                <a:gd name="T26" fmla="*/ 41 w 60"/>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0">
                  <a:moveTo>
                    <a:pt x="41" y="70"/>
                  </a:moveTo>
                  <a:cubicBezTo>
                    <a:pt x="36" y="70"/>
                    <a:pt x="31" y="68"/>
                    <a:pt x="27" y="64"/>
                  </a:cubicBezTo>
                  <a:cubicBezTo>
                    <a:pt x="3" y="41"/>
                    <a:pt x="3" y="41"/>
                    <a:pt x="3" y="41"/>
                  </a:cubicBezTo>
                  <a:cubicBezTo>
                    <a:pt x="0" y="37"/>
                    <a:pt x="0" y="32"/>
                    <a:pt x="3" y="29"/>
                  </a:cubicBezTo>
                  <a:cubicBezTo>
                    <a:pt x="7" y="25"/>
                    <a:pt x="12" y="25"/>
                    <a:pt x="15" y="29"/>
                  </a:cubicBezTo>
                  <a:cubicBezTo>
                    <a:pt x="39" y="52"/>
                    <a:pt x="39" y="52"/>
                    <a:pt x="39" y="52"/>
                  </a:cubicBezTo>
                  <a:cubicBezTo>
                    <a:pt x="40" y="53"/>
                    <a:pt x="42" y="53"/>
                    <a:pt x="42" y="53"/>
                  </a:cubicBezTo>
                  <a:cubicBezTo>
                    <a:pt x="43" y="52"/>
                    <a:pt x="43" y="52"/>
                    <a:pt x="43" y="50"/>
                  </a:cubicBezTo>
                  <a:cubicBezTo>
                    <a:pt x="40" y="9"/>
                    <a:pt x="40" y="9"/>
                    <a:pt x="40" y="9"/>
                  </a:cubicBezTo>
                  <a:cubicBezTo>
                    <a:pt x="39" y="5"/>
                    <a:pt x="43" y="1"/>
                    <a:pt x="47" y="0"/>
                  </a:cubicBezTo>
                  <a:cubicBezTo>
                    <a:pt x="52" y="0"/>
                    <a:pt x="56" y="3"/>
                    <a:pt x="56" y="8"/>
                  </a:cubicBezTo>
                  <a:cubicBezTo>
                    <a:pt x="60" y="49"/>
                    <a:pt x="60" y="49"/>
                    <a:pt x="60" y="49"/>
                  </a:cubicBezTo>
                  <a:cubicBezTo>
                    <a:pt x="60" y="57"/>
                    <a:pt x="56" y="64"/>
                    <a:pt x="49" y="68"/>
                  </a:cubicBezTo>
                  <a:cubicBezTo>
                    <a:pt x="47" y="69"/>
                    <a:pt x="44" y="70"/>
                    <a:pt x="4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3" name="Freeform 13">
              <a:extLst>
                <a:ext uri="{FF2B5EF4-FFF2-40B4-BE49-F238E27FC236}">
                  <a16:creationId xmlns:a16="http://schemas.microsoft.com/office/drawing/2014/main" id="{F85D9C6E-4242-8D4D-B553-EF3AE3C9BDE0}"/>
                </a:ext>
              </a:extLst>
            </p:cNvPr>
            <p:cNvSpPr>
              <a:spLocks noEditPoints="1"/>
            </p:cNvSpPr>
            <p:nvPr/>
          </p:nvSpPr>
          <p:spPr bwMode="auto">
            <a:xfrm>
              <a:off x="2230439" y="2239963"/>
              <a:ext cx="422275" cy="423863"/>
            </a:xfrm>
            <a:custGeom>
              <a:avLst/>
              <a:gdLst>
                <a:gd name="T0" fmla="*/ 21 w 257"/>
                <a:gd name="T1" fmla="*/ 257 h 257"/>
                <a:gd name="T2" fmla="*/ 9 w 257"/>
                <a:gd name="T3" fmla="*/ 252 h 257"/>
                <a:gd name="T4" fmla="*/ 4 w 257"/>
                <a:gd name="T5" fmla="*/ 228 h 257"/>
                <a:gd name="T6" fmla="*/ 5 w 257"/>
                <a:gd name="T7" fmla="*/ 227 h 257"/>
                <a:gd name="T8" fmla="*/ 65 w 257"/>
                <a:gd name="T9" fmla="*/ 135 h 257"/>
                <a:gd name="T10" fmla="*/ 67 w 257"/>
                <a:gd name="T11" fmla="*/ 134 h 257"/>
                <a:gd name="T12" fmla="*/ 184 w 257"/>
                <a:gd name="T13" fmla="*/ 16 h 257"/>
                <a:gd name="T14" fmla="*/ 242 w 257"/>
                <a:gd name="T15" fmla="*/ 16 h 257"/>
                <a:gd name="T16" fmla="*/ 242 w 257"/>
                <a:gd name="T17" fmla="*/ 73 h 257"/>
                <a:gd name="T18" fmla="*/ 125 w 257"/>
                <a:gd name="T19" fmla="*/ 191 h 257"/>
                <a:gd name="T20" fmla="*/ 123 w 257"/>
                <a:gd name="T21" fmla="*/ 192 h 257"/>
                <a:gd name="T22" fmla="*/ 32 w 257"/>
                <a:gd name="T23" fmla="*/ 253 h 257"/>
                <a:gd name="T24" fmla="*/ 21 w 257"/>
                <a:gd name="T25" fmla="*/ 257 h 257"/>
                <a:gd name="T26" fmla="*/ 19 w 257"/>
                <a:gd name="T27" fmla="*/ 235 h 257"/>
                <a:gd name="T28" fmla="*/ 20 w 257"/>
                <a:gd name="T29" fmla="*/ 239 h 257"/>
                <a:gd name="T30" fmla="*/ 23 w 257"/>
                <a:gd name="T31" fmla="*/ 239 h 257"/>
                <a:gd name="T32" fmla="*/ 113 w 257"/>
                <a:gd name="T33" fmla="*/ 179 h 257"/>
                <a:gd name="T34" fmla="*/ 230 w 257"/>
                <a:gd name="T35" fmla="*/ 61 h 257"/>
                <a:gd name="T36" fmla="*/ 230 w 257"/>
                <a:gd name="T37" fmla="*/ 28 h 257"/>
                <a:gd name="T38" fmla="*/ 196 w 257"/>
                <a:gd name="T39" fmla="*/ 28 h 257"/>
                <a:gd name="T40" fmla="*/ 79 w 257"/>
                <a:gd name="T41" fmla="*/ 145 h 257"/>
                <a:gd name="T42" fmla="*/ 19 w 257"/>
                <a:gd name="T43" fmla="*/ 235 h 257"/>
                <a:gd name="T44" fmla="*/ 119 w 257"/>
                <a:gd name="T45" fmla="*/ 185 h 257"/>
                <a:gd name="T46" fmla="*/ 119 w 257"/>
                <a:gd name="T47" fmla="*/ 18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 h="257">
                  <a:moveTo>
                    <a:pt x="21" y="257"/>
                  </a:moveTo>
                  <a:cubicBezTo>
                    <a:pt x="17" y="257"/>
                    <a:pt x="13" y="255"/>
                    <a:pt x="9" y="252"/>
                  </a:cubicBezTo>
                  <a:cubicBezTo>
                    <a:pt x="2" y="245"/>
                    <a:pt x="0" y="236"/>
                    <a:pt x="4" y="228"/>
                  </a:cubicBezTo>
                  <a:cubicBezTo>
                    <a:pt x="5" y="227"/>
                    <a:pt x="5" y="227"/>
                    <a:pt x="5" y="227"/>
                  </a:cubicBezTo>
                  <a:cubicBezTo>
                    <a:pt x="65" y="135"/>
                    <a:pt x="65" y="135"/>
                    <a:pt x="65" y="135"/>
                  </a:cubicBezTo>
                  <a:cubicBezTo>
                    <a:pt x="66" y="134"/>
                    <a:pt x="66" y="134"/>
                    <a:pt x="67" y="134"/>
                  </a:cubicBezTo>
                  <a:cubicBezTo>
                    <a:pt x="184" y="16"/>
                    <a:pt x="184" y="16"/>
                    <a:pt x="184" y="16"/>
                  </a:cubicBezTo>
                  <a:cubicBezTo>
                    <a:pt x="200" y="0"/>
                    <a:pt x="226" y="0"/>
                    <a:pt x="242" y="16"/>
                  </a:cubicBezTo>
                  <a:cubicBezTo>
                    <a:pt x="257" y="32"/>
                    <a:pt x="257" y="57"/>
                    <a:pt x="242" y="73"/>
                  </a:cubicBezTo>
                  <a:cubicBezTo>
                    <a:pt x="125" y="191"/>
                    <a:pt x="125" y="191"/>
                    <a:pt x="125" y="191"/>
                  </a:cubicBezTo>
                  <a:cubicBezTo>
                    <a:pt x="124" y="191"/>
                    <a:pt x="124" y="192"/>
                    <a:pt x="123" y="192"/>
                  </a:cubicBezTo>
                  <a:cubicBezTo>
                    <a:pt x="32" y="253"/>
                    <a:pt x="32" y="253"/>
                    <a:pt x="32" y="253"/>
                  </a:cubicBezTo>
                  <a:cubicBezTo>
                    <a:pt x="28" y="255"/>
                    <a:pt x="25" y="257"/>
                    <a:pt x="21" y="257"/>
                  </a:cubicBezTo>
                  <a:close/>
                  <a:moveTo>
                    <a:pt x="19" y="235"/>
                  </a:moveTo>
                  <a:cubicBezTo>
                    <a:pt x="18" y="237"/>
                    <a:pt x="20" y="239"/>
                    <a:pt x="20" y="239"/>
                  </a:cubicBezTo>
                  <a:cubicBezTo>
                    <a:pt x="21" y="240"/>
                    <a:pt x="22" y="240"/>
                    <a:pt x="23" y="239"/>
                  </a:cubicBezTo>
                  <a:cubicBezTo>
                    <a:pt x="113" y="179"/>
                    <a:pt x="113" y="179"/>
                    <a:pt x="113" y="179"/>
                  </a:cubicBezTo>
                  <a:cubicBezTo>
                    <a:pt x="230" y="61"/>
                    <a:pt x="230" y="61"/>
                    <a:pt x="230" y="61"/>
                  </a:cubicBezTo>
                  <a:cubicBezTo>
                    <a:pt x="239" y="52"/>
                    <a:pt x="239" y="37"/>
                    <a:pt x="230" y="28"/>
                  </a:cubicBezTo>
                  <a:cubicBezTo>
                    <a:pt x="220" y="18"/>
                    <a:pt x="206" y="18"/>
                    <a:pt x="196" y="28"/>
                  </a:cubicBezTo>
                  <a:cubicBezTo>
                    <a:pt x="79" y="145"/>
                    <a:pt x="79" y="145"/>
                    <a:pt x="79" y="145"/>
                  </a:cubicBezTo>
                  <a:lnTo>
                    <a:pt x="19" y="235"/>
                  </a:lnTo>
                  <a:close/>
                  <a:moveTo>
                    <a:pt x="119" y="185"/>
                  </a:moveTo>
                  <a:cubicBezTo>
                    <a:pt x="119" y="185"/>
                    <a:pt x="119" y="185"/>
                    <a:pt x="11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64" name="Group 263">
            <a:extLst>
              <a:ext uri="{FF2B5EF4-FFF2-40B4-BE49-F238E27FC236}">
                <a16:creationId xmlns:a16="http://schemas.microsoft.com/office/drawing/2014/main" id="{B337926C-7893-844A-A24E-9F2D2571D88C}"/>
              </a:ext>
            </a:extLst>
          </p:cNvPr>
          <p:cNvGrpSpPr/>
          <p:nvPr/>
        </p:nvGrpSpPr>
        <p:grpSpPr>
          <a:xfrm>
            <a:off x="3172681" y="92857"/>
            <a:ext cx="431853" cy="427107"/>
            <a:chOff x="2786063" y="8375652"/>
            <a:chExt cx="433388" cy="428625"/>
          </a:xfrm>
          <a:solidFill>
            <a:schemeClr val="accent2"/>
          </a:solidFill>
        </p:grpSpPr>
        <p:sp>
          <p:nvSpPr>
            <p:cNvPr id="265" name="Freeform 219">
              <a:extLst>
                <a:ext uri="{FF2B5EF4-FFF2-40B4-BE49-F238E27FC236}">
                  <a16:creationId xmlns:a16="http://schemas.microsoft.com/office/drawing/2014/main" id="{89C76FBB-AABB-C040-9DB7-2DD8F21E6EB4}"/>
                </a:ext>
              </a:extLst>
            </p:cNvPr>
            <p:cNvSpPr>
              <a:spLocks noEditPoints="1"/>
            </p:cNvSpPr>
            <p:nvPr/>
          </p:nvSpPr>
          <p:spPr bwMode="auto">
            <a:xfrm>
              <a:off x="2786063" y="8375652"/>
              <a:ext cx="433388" cy="428625"/>
            </a:xfrm>
            <a:custGeom>
              <a:avLst/>
              <a:gdLst>
                <a:gd name="T0" fmla="*/ 83 w 263"/>
                <a:gd name="T1" fmla="*/ 261 h 261"/>
                <a:gd name="T2" fmla="*/ 63 w 263"/>
                <a:gd name="T3" fmla="*/ 258 h 261"/>
                <a:gd name="T4" fmla="*/ 14 w 263"/>
                <a:gd name="T5" fmla="*/ 221 h 261"/>
                <a:gd name="T6" fmla="*/ 5 w 263"/>
                <a:gd name="T7" fmla="*/ 160 h 261"/>
                <a:gd name="T8" fmla="*/ 99 w 263"/>
                <a:gd name="T9" fmla="*/ 101 h 261"/>
                <a:gd name="T10" fmla="*/ 198 w 263"/>
                <a:gd name="T11" fmla="*/ 2 h 261"/>
                <a:gd name="T12" fmla="*/ 204 w 263"/>
                <a:gd name="T13" fmla="*/ 0 h 261"/>
                <a:gd name="T14" fmla="*/ 255 w 263"/>
                <a:gd name="T15" fmla="*/ 0 h 261"/>
                <a:gd name="T16" fmla="*/ 263 w 263"/>
                <a:gd name="T17" fmla="*/ 8 h 261"/>
                <a:gd name="T18" fmla="*/ 263 w 263"/>
                <a:gd name="T19" fmla="*/ 50 h 261"/>
                <a:gd name="T20" fmla="*/ 261 w 263"/>
                <a:gd name="T21" fmla="*/ 56 h 261"/>
                <a:gd name="T22" fmla="*/ 236 w 263"/>
                <a:gd name="T23" fmla="*/ 81 h 261"/>
                <a:gd name="T24" fmla="*/ 230 w 263"/>
                <a:gd name="T25" fmla="*/ 84 h 261"/>
                <a:gd name="T26" fmla="*/ 213 w 263"/>
                <a:gd name="T27" fmla="*/ 84 h 261"/>
                <a:gd name="T28" fmla="*/ 213 w 263"/>
                <a:gd name="T29" fmla="*/ 109 h 261"/>
                <a:gd name="T30" fmla="*/ 204 w 263"/>
                <a:gd name="T31" fmla="*/ 117 h 261"/>
                <a:gd name="T32" fmla="*/ 179 w 263"/>
                <a:gd name="T33" fmla="*/ 117 h 261"/>
                <a:gd name="T34" fmla="*/ 179 w 263"/>
                <a:gd name="T35" fmla="*/ 143 h 261"/>
                <a:gd name="T36" fmla="*/ 177 w 263"/>
                <a:gd name="T37" fmla="*/ 148 h 261"/>
                <a:gd name="T38" fmla="*/ 162 w 263"/>
                <a:gd name="T39" fmla="*/ 164 h 261"/>
                <a:gd name="T40" fmla="*/ 161 w 263"/>
                <a:gd name="T41" fmla="*/ 201 h 261"/>
                <a:gd name="T42" fmla="*/ 124 w 263"/>
                <a:gd name="T43" fmla="*/ 250 h 261"/>
                <a:gd name="T44" fmla="*/ 83 w 263"/>
                <a:gd name="T45" fmla="*/ 261 h 261"/>
                <a:gd name="T46" fmla="*/ 83 w 263"/>
                <a:gd name="T47" fmla="*/ 117 h 261"/>
                <a:gd name="T48" fmla="*/ 22 w 263"/>
                <a:gd name="T49" fmla="*/ 164 h 261"/>
                <a:gd name="T50" fmla="*/ 28 w 263"/>
                <a:gd name="T51" fmla="*/ 213 h 261"/>
                <a:gd name="T52" fmla="*/ 67 w 263"/>
                <a:gd name="T53" fmla="*/ 242 h 261"/>
                <a:gd name="T54" fmla="*/ 115 w 263"/>
                <a:gd name="T55" fmla="*/ 236 h 261"/>
                <a:gd name="T56" fmla="*/ 145 w 263"/>
                <a:gd name="T57" fmla="*/ 197 h 261"/>
                <a:gd name="T58" fmla="*/ 145 w 263"/>
                <a:gd name="T59" fmla="*/ 164 h 261"/>
                <a:gd name="T60" fmla="*/ 147 w 263"/>
                <a:gd name="T61" fmla="*/ 156 h 261"/>
                <a:gd name="T62" fmla="*/ 162 w 263"/>
                <a:gd name="T63" fmla="*/ 139 h 261"/>
                <a:gd name="T64" fmla="*/ 162 w 263"/>
                <a:gd name="T65" fmla="*/ 109 h 261"/>
                <a:gd name="T66" fmla="*/ 171 w 263"/>
                <a:gd name="T67" fmla="*/ 100 h 261"/>
                <a:gd name="T68" fmla="*/ 196 w 263"/>
                <a:gd name="T69" fmla="*/ 100 h 261"/>
                <a:gd name="T70" fmla="*/ 196 w 263"/>
                <a:gd name="T71" fmla="*/ 75 h 261"/>
                <a:gd name="T72" fmla="*/ 204 w 263"/>
                <a:gd name="T73" fmla="*/ 67 h 261"/>
                <a:gd name="T74" fmla="*/ 226 w 263"/>
                <a:gd name="T75" fmla="*/ 67 h 261"/>
                <a:gd name="T76" fmla="*/ 246 w 263"/>
                <a:gd name="T77" fmla="*/ 47 h 261"/>
                <a:gd name="T78" fmla="*/ 246 w 263"/>
                <a:gd name="T79" fmla="*/ 16 h 261"/>
                <a:gd name="T80" fmla="*/ 208 w 263"/>
                <a:gd name="T81" fmla="*/ 16 h 261"/>
                <a:gd name="T82" fmla="*/ 108 w 263"/>
                <a:gd name="T83" fmla="*/ 117 h 261"/>
                <a:gd name="T84" fmla="*/ 100 w 263"/>
                <a:gd name="T85" fmla="*/ 119 h 261"/>
                <a:gd name="T86" fmla="*/ 83 w 263"/>
                <a:gd name="T87" fmla="*/ 1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261">
                  <a:moveTo>
                    <a:pt x="83" y="261"/>
                  </a:moveTo>
                  <a:cubicBezTo>
                    <a:pt x="77" y="261"/>
                    <a:pt x="70" y="260"/>
                    <a:pt x="63" y="258"/>
                  </a:cubicBezTo>
                  <a:cubicBezTo>
                    <a:pt x="42" y="253"/>
                    <a:pt x="24" y="240"/>
                    <a:pt x="14" y="221"/>
                  </a:cubicBezTo>
                  <a:cubicBezTo>
                    <a:pt x="3" y="202"/>
                    <a:pt x="0" y="181"/>
                    <a:pt x="5" y="160"/>
                  </a:cubicBezTo>
                  <a:cubicBezTo>
                    <a:pt x="16" y="118"/>
                    <a:pt x="58" y="93"/>
                    <a:pt x="99" y="101"/>
                  </a:cubicBezTo>
                  <a:cubicBezTo>
                    <a:pt x="198" y="2"/>
                    <a:pt x="198" y="2"/>
                    <a:pt x="198" y="2"/>
                  </a:cubicBezTo>
                  <a:cubicBezTo>
                    <a:pt x="200" y="0"/>
                    <a:pt x="202" y="0"/>
                    <a:pt x="204" y="0"/>
                  </a:cubicBezTo>
                  <a:cubicBezTo>
                    <a:pt x="255" y="0"/>
                    <a:pt x="255" y="0"/>
                    <a:pt x="255" y="0"/>
                  </a:cubicBezTo>
                  <a:cubicBezTo>
                    <a:pt x="260" y="0"/>
                    <a:pt x="263" y="3"/>
                    <a:pt x="263" y="8"/>
                  </a:cubicBezTo>
                  <a:cubicBezTo>
                    <a:pt x="263" y="50"/>
                    <a:pt x="263" y="50"/>
                    <a:pt x="263" y="50"/>
                  </a:cubicBezTo>
                  <a:cubicBezTo>
                    <a:pt x="263" y="52"/>
                    <a:pt x="262" y="54"/>
                    <a:pt x="261" y="56"/>
                  </a:cubicBezTo>
                  <a:cubicBezTo>
                    <a:pt x="236" y="81"/>
                    <a:pt x="236" y="81"/>
                    <a:pt x="236" y="81"/>
                  </a:cubicBezTo>
                  <a:cubicBezTo>
                    <a:pt x="234" y="83"/>
                    <a:pt x="232" y="84"/>
                    <a:pt x="230" y="84"/>
                  </a:cubicBezTo>
                  <a:cubicBezTo>
                    <a:pt x="213" y="84"/>
                    <a:pt x="213" y="84"/>
                    <a:pt x="213" y="84"/>
                  </a:cubicBezTo>
                  <a:cubicBezTo>
                    <a:pt x="213" y="109"/>
                    <a:pt x="213" y="109"/>
                    <a:pt x="213" y="109"/>
                  </a:cubicBezTo>
                  <a:cubicBezTo>
                    <a:pt x="213" y="114"/>
                    <a:pt x="209" y="117"/>
                    <a:pt x="204" y="117"/>
                  </a:cubicBezTo>
                  <a:cubicBezTo>
                    <a:pt x="179" y="117"/>
                    <a:pt x="179" y="117"/>
                    <a:pt x="179" y="117"/>
                  </a:cubicBezTo>
                  <a:cubicBezTo>
                    <a:pt x="179" y="143"/>
                    <a:pt x="179" y="143"/>
                    <a:pt x="179" y="143"/>
                  </a:cubicBezTo>
                  <a:cubicBezTo>
                    <a:pt x="179" y="145"/>
                    <a:pt x="178" y="147"/>
                    <a:pt x="177" y="148"/>
                  </a:cubicBezTo>
                  <a:cubicBezTo>
                    <a:pt x="162" y="164"/>
                    <a:pt x="162" y="164"/>
                    <a:pt x="162" y="164"/>
                  </a:cubicBezTo>
                  <a:cubicBezTo>
                    <a:pt x="165" y="176"/>
                    <a:pt x="165" y="189"/>
                    <a:pt x="161" y="201"/>
                  </a:cubicBezTo>
                  <a:cubicBezTo>
                    <a:pt x="156" y="222"/>
                    <a:pt x="143" y="239"/>
                    <a:pt x="124" y="250"/>
                  </a:cubicBezTo>
                  <a:cubicBezTo>
                    <a:pt x="111" y="257"/>
                    <a:pt x="98" y="261"/>
                    <a:pt x="83" y="261"/>
                  </a:cubicBezTo>
                  <a:close/>
                  <a:moveTo>
                    <a:pt x="83" y="117"/>
                  </a:moveTo>
                  <a:cubicBezTo>
                    <a:pt x="55" y="117"/>
                    <a:pt x="29" y="136"/>
                    <a:pt x="22" y="164"/>
                  </a:cubicBezTo>
                  <a:cubicBezTo>
                    <a:pt x="17" y="181"/>
                    <a:pt x="20" y="198"/>
                    <a:pt x="28" y="213"/>
                  </a:cubicBezTo>
                  <a:cubicBezTo>
                    <a:pt x="37" y="227"/>
                    <a:pt x="50" y="238"/>
                    <a:pt x="67" y="242"/>
                  </a:cubicBezTo>
                  <a:cubicBezTo>
                    <a:pt x="84" y="246"/>
                    <a:pt x="101" y="244"/>
                    <a:pt x="115" y="236"/>
                  </a:cubicBezTo>
                  <a:cubicBezTo>
                    <a:pt x="130" y="227"/>
                    <a:pt x="141" y="213"/>
                    <a:pt x="145" y="197"/>
                  </a:cubicBezTo>
                  <a:cubicBezTo>
                    <a:pt x="148" y="186"/>
                    <a:pt x="148" y="175"/>
                    <a:pt x="145" y="164"/>
                  </a:cubicBezTo>
                  <a:cubicBezTo>
                    <a:pt x="144" y="161"/>
                    <a:pt x="145" y="158"/>
                    <a:pt x="147" y="156"/>
                  </a:cubicBezTo>
                  <a:cubicBezTo>
                    <a:pt x="162" y="139"/>
                    <a:pt x="162" y="139"/>
                    <a:pt x="162" y="139"/>
                  </a:cubicBezTo>
                  <a:cubicBezTo>
                    <a:pt x="162" y="109"/>
                    <a:pt x="162" y="109"/>
                    <a:pt x="162" y="109"/>
                  </a:cubicBezTo>
                  <a:cubicBezTo>
                    <a:pt x="162" y="104"/>
                    <a:pt x="166" y="100"/>
                    <a:pt x="171" y="100"/>
                  </a:cubicBezTo>
                  <a:cubicBezTo>
                    <a:pt x="196" y="100"/>
                    <a:pt x="196" y="100"/>
                    <a:pt x="196" y="100"/>
                  </a:cubicBezTo>
                  <a:cubicBezTo>
                    <a:pt x="196" y="75"/>
                    <a:pt x="196" y="75"/>
                    <a:pt x="196" y="75"/>
                  </a:cubicBezTo>
                  <a:cubicBezTo>
                    <a:pt x="196" y="71"/>
                    <a:pt x="200" y="67"/>
                    <a:pt x="204" y="67"/>
                  </a:cubicBezTo>
                  <a:cubicBezTo>
                    <a:pt x="226" y="67"/>
                    <a:pt x="226" y="67"/>
                    <a:pt x="226" y="67"/>
                  </a:cubicBezTo>
                  <a:cubicBezTo>
                    <a:pt x="246" y="47"/>
                    <a:pt x="246" y="47"/>
                    <a:pt x="246" y="47"/>
                  </a:cubicBezTo>
                  <a:cubicBezTo>
                    <a:pt x="246" y="16"/>
                    <a:pt x="246" y="16"/>
                    <a:pt x="246" y="16"/>
                  </a:cubicBezTo>
                  <a:cubicBezTo>
                    <a:pt x="208" y="16"/>
                    <a:pt x="208" y="16"/>
                    <a:pt x="208" y="16"/>
                  </a:cubicBezTo>
                  <a:cubicBezTo>
                    <a:pt x="108" y="117"/>
                    <a:pt x="108" y="117"/>
                    <a:pt x="108" y="117"/>
                  </a:cubicBezTo>
                  <a:cubicBezTo>
                    <a:pt x="106" y="119"/>
                    <a:pt x="103" y="119"/>
                    <a:pt x="100" y="119"/>
                  </a:cubicBezTo>
                  <a:cubicBezTo>
                    <a:pt x="94" y="117"/>
                    <a:pt x="89" y="117"/>
                    <a:pt x="83"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6" name="Freeform 220">
              <a:extLst>
                <a:ext uri="{FF2B5EF4-FFF2-40B4-BE49-F238E27FC236}">
                  <a16:creationId xmlns:a16="http://schemas.microsoft.com/office/drawing/2014/main" id="{CDBFD9F3-9BC3-CB43-BC37-FAEE82C7B9C7}"/>
                </a:ext>
              </a:extLst>
            </p:cNvPr>
            <p:cNvSpPr>
              <a:spLocks noEditPoints="1"/>
            </p:cNvSpPr>
            <p:nvPr/>
          </p:nvSpPr>
          <p:spPr bwMode="auto">
            <a:xfrm>
              <a:off x="2859088" y="8623302"/>
              <a:ext cx="111125" cy="111125"/>
            </a:xfrm>
            <a:custGeom>
              <a:avLst/>
              <a:gdLst>
                <a:gd name="T0" fmla="*/ 33 w 67"/>
                <a:gd name="T1" fmla="*/ 67 h 67"/>
                <a:gd name="T2" fmla="*/ 0 w 67"/>
                <a:gd name="T3" fmla="*/ 34 h 67"/>
                <a:gd name="T4" fmla="*/ 33 w 67"/>
                <a:gd name="T5" fmla="*/ 0 h 67"/>
                <a:gd name="T6" fmla="*/ 67 w 67"/>
                <a:gd name="T7" fmla="*/ 34 h 67"/>
                <a:gd name="T8" fmla="*/ 33 w 67"/>
                <a:gd name="T9" fmla="*/ 67 h 67"/>
                <a:gd name="T10" fmla="*/ 33 w 67"/>
                <a:gd name="T11" fmla="*/ 17 h 67"/>
                <a:gd name="T12" fmla="*/ 16 w 67"/>
                <a:gd name="T13" fmla="*/ 34 h 67"/>
                <a:gd name="T14" fmla="*/ 33 w 67"/>
                <a:gd name="T15" fmla="*/ 50 h 67"/>
                <a:gd name="T16" fmla="*/ 50 w 67"/>
                <a:gd name="T17" fmla="*/ 34 h 67"/>
                <a:gd name="T18" fmla="*/ 33 w 67"/>
                <a:gd name="T19"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67"/>
                  </a:moveTo>
                  <a:cubicBezTo>
                    <a:pt x="15" y="67"/>
                    <a:pt x="0" y="52"/>
                    <a:pt x="0" y="34"/>
                  </a:cubicBezTo>
                  <a:cubicBezTo>
                    <a:pt x="0" y="15"/>
                    <a:pt x="15" y="0"/>
                    <a:pt x="33" y="0"/>
                  </a:cubicBezTo>
                  <a:cubicBezTo>
                    <a:pt x="52" y="0"/>
                    <a:pt x="67" y="15"/>
                    <a:pt x="67" y="34"/>
                  </a:cubicBezTo>
                  <a:cubicBezTo>
                    <a:pt x="67" y="52"/>
                    <a:pt x="52" y="67"/>
                    <a:pt x="33" y="67"/>
                  </a:cubicBezTo>
                  <a:close/>
                  <a:moveTo>
                    <a:pt x="33" y="17"/>
                  </a:moveTo>
                  <a:cubicBezTo>
                    <a:pt x="24" y="17"/>
                    <a:pt x="16" y="24"/>
                    <a:pt x="16" y="34"/>
                  </a:cubicBezTo>
                  <a:cubicBezTo>
                    <a:pt x="16" y="43"/>
                    <a:pt x="24" y="50"/>
                    <a:pt x="33" y="50"/>
                  </a:cubicBezTo>
                  <a:cubicBezTo>
                    <a:pt x="43" y="50"/>
                    <a:pt x="50" y="43"/>
                    <a:pt x="50" y="34"/>
                  </a:cubicBezTo>
                  <a:cubicBezTo>
                    <a:pt x="50" y="24"/>
                    <a:pt x="43" y="17"/>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67" name="Group 266">
            <a:extLst>
              <a:ext uri="{FF2B5EF4-FFF2-40B4-BE49-F238E27FC236}">
                <a16:creationId xmlns:a16="http://schemas.microsoft.com/office/drawing/2014/main" id="{B2950687-A9A5-D840-9773-784D76FAE676}"/>
              </a:ext>
            </a:extLst>
          </p:cNvPr>
          <p:cNvGrpSpPr/>
          <p:nvPr/>
        </p:nvGrpSpPr>
        <p:grpSpPr>
          <a:xfrm>
            <a:off x="4509261" y="94562"/>
            <a:ext cx="467067" cy="423696"/>
            <a:chOff x="4246564" y="3205163"/>
            <a:chExt cx="444500" cy="403225"/>
          </a:xfrm>
          <a:solidFill>
            <a:schemeClr val="accent2"/>
          </a:solidFill>
        </p:grpSpPr>
        <p:sp>
          <p:nvSpPr>
            <p:cNvPr id="268" name="Freeform 71">
              <a:extLst>
                <a:ext uri="{FF2B5EF4-FFF2-40B4-BE49-F238E27FC236}">
                  <a16:creationId xmlns:a16="http://schemas.microsoft.com/office/drawing/2014/main" id="{68BE80BC-E454-4C40-8143-9100FFF476BC}"/>
                </a:ext>
              </a:extLst>
            </p:cNvPr>
            <p:cNvSpPr>
              <a:spLocks/>
            </p:cNvSpPr>
            <p:nvPr/>
          </p:nvSpPr>
          <p:spPr bwMode="auto">
            <a:xfrm>
              <a:off x="4441826" y="3275013"/>
              <a:ext cx="249238" cy="276225"/>
            </a:xfrm>
            <a:custGeom>
              <a:avLst/>
              <a:gdLst>
                <a:gd name="T0" fmla="*/ 143 w 151"/>
                <a:gd name="T1" fmla="*/ 168 h 168"/>
                <a:gd name="T2" fmla="*/ 100 w 151"/>
                <a:gd name="T3" fmla="*/ 168 h 168"/>
                <a:gd name="T4" fmla="*/ 92 w 151"/>
                <a:gd name="T5" fmla="*/ 160 h 168"/>
                <a:gd name="T6" fmla="*/ 100 w 151"/>
                <a:gd name="T7" fmla="*/ 152 h 168"/>
                <a:gd name="T8" fmla="*/ 134 w 151"/>
                <a:gd name="T9" fmla="*/ 152 h 168"/>
                <a:gd name="T10" fmla="*/ 134 w 151"/>
                <a:gd name="T11" fmla="*/ 98 h 168"/>
                <a:gd name="T12" fmla="*/ 105 w 151"/>
                <a:gd name="T13" fmla="*/ 83 h 168"/>
                <a:gd name="T14" fmla="*/ 101 w 151"/>
                <a:gd name="T15" fmla="*/ 79 h 168"/>
                <a:gd name="T16" fmla="*/ 78 w 151"/>
                <a:gd name="T17" fmla="*/ 17 h 168"/>
                <a:gd name="T18" fmla="*/ 16 w 151"/>
                <a:gd name="T19" fmla="*/ 17 h 168"/>
                <a:gd name="T20" fmla="*/ 16 w 151"/>
                <a:gd name="T21" fmla="*/ 152 h 168"/>
                <a:gd name="T22" fmla="*/ 33 w 151"/>
                <a:gd name="T23" fmla="*/ 152 h 168"/>
                <a:gd name="T24" fmla="*/ 42 w 151"/>
                <a:gd name="T25" fmla="*/ 160 h 168"/>
                <a:gd name="T26" fmla="*/ 33 w 151"/>
                <a:gd name="T27" fmla="*/ 168 h 168"/>
                <a:gd name="T28" fmla="*/ 8 w 151"/>
                <a:gd name="T29" fmla="*/ 168 h 168"/>
                <a:gd name="T30" fmla="*/ 0 w 151"/>
                <a:gd name="T31" fmla="*/ 160 h 168"/>
                <a:gd name="T32" fmla="*/ 0 w 151"/>
                <a:gd name="T33" fmla="*/ 9 h 168"/>
                <a:gd name="T34" fmla="*/ 8 w 151"/>
                <a:gd name="T35" fmla="*/ 0 h 168"/>
                <a:gd name="T36" fmla="*/ 84 w 151"/>
                <a:gd name="T37" fmla="*/ 0 h 168"/>
                <a:gd name="T38" fmla="*/ 92 w 151"/>
                <a:gd name="T39" fmla="*/ 6 h 168"/>
                <a:gd name="T40" fmla="*/ 116 w 151"/>
                <a:gd name="T41" fmla="*/ 70 h 168"/>
                <a:gd name="T42" fmla="*/ 146 w 151"/>
                <a:gd name="T43" fmla="*/ 85 h 168"/>
                <a:gd name="T44" fmla="*/ 151 w 151"/>
                <a:gd name="T45" fmla="*/ 93 h 168"/>
                <a:gd name="T46" fmla="*/ 151 w 151"/>
                <a:gd name="T47" fmla="*/ 160 h 168"/>
                <a:gd name="T48" fmla="*/ 143 w 151"/>
                <a:gd name="T4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68">
                  <a:moveTo>
                    <a:pt x="143" y="168"/>
                  </a:moveTo>
                  <a:cubicBezTo>
                    <a:pt x="100" y="168"/>
                    <a:pt x="100" y="168"/>
                    <a:pt x="100" y="168"/>
                  </a:cubicBezTo>
                  <a:cubicBezTo>
                    <a:pt x="96" y="168"/>
                    <a:pt x="92" y="165"/>
                    <a:pt x="92" y="160"/>
                  </a:cubicBezTo>
                  <a:cubicBezTo>
                    <a:pt x="92" y="155"/>
                    <a:pt x="96" y="152"/>
                    <a:pt x="100" y="152"/>
                  </a:cubicBezTo>
                  <a:cubicBezTo>
                    <a:pt x="134" y="152"/>
                    <a:pt x="134" y="152"/>
                    <a:pt x="134" y="152"/>
                  </a:cubicBezTo>
                  <a:cubicBezTo>
                    <a:pt x="134" y="98"/>
                    <a:pt x="134" y="98"/>
                    <a:pt x="134" y="98"/>
                  </a:cubicBezTo>
                  <a:cubicBezTo>
                    <a:pt x="105" y="83"/>
                    <a:pt x="105" y="83"/>
                    <a:pt x="105" y="83"/>
                  </a:cubicBezTo>
                  <a:cubicBezTo>
                    <a:pt x="103" y="82"/>
                    <a:pt x="102" y="81"/>
                    <a:pt x="101" y="79"/>
                  </a:cubicBezTo>
                  <a:cubicBezTo>
                    <a:pt x="78" y="17"/>
                    <a:pt x="78" y="17"/>
                    <a:pt x="78" y="17"/>
                  </a:cubicBezTo>
                  <a:cubicBezTo>
                    <a:pt x="16" y="17"/>
                    <a:pt x="16" y="17"/>
                    <a:pt x="16" y="17"/>
                  </a:cubicBezTo>
                  <a:cubicBezTo>
                    <a:pt x="16" y="152"/>
                    <a:pt x="16" y="152"/>
                    <a:pt x="16" y="152"/>
                  </a:cubicBezTo>
                  <a:cubicBezTo>
                    <a:pt x="33" y="152"/>
                    <a:pt x="33" y="152"/>
                    <a:pt x="33" y="152"/>
                  </a:cubicBezTo>
                  <a:cubicBezTo>
                    <a:pt x="38" y="152"/>
                    <a:pt x="42" y="155"/>
                    <a:pt x="42" y="160"/>
                  </a:cubicBezTo>
                  <a:cubicBezTo>
                    <a:pt x="42" y="165"/>
                    <a:pt x="38" y="168"/>
                    <a:pt x="33" y="168"/>
                  </a:cubicBezTo>
                  <a:cubicBezTo>
                    <a:pt x="8" y="168"/>
                    <a:pt x="8" y="168"/>
                    <a:pt x="8" y="168"/>
                  </a:cubicBezTo>
                  <a:cubicBezTo>
                    <a:pt x="3" y="168"/>
                    <a:pt x="0" y="165"/>
                    <a:pt x="0" y="160"/>
                  </a:cubicBezTo>
                  <a:cubicBezTo>
                    <a:pt x="0" y="9"/>
                    <a:pt x="0" y="9"/>
                    <a:pt x="0" y="9"/>
                  </a:cubicBezTo>
                  <a:cubicBezTo>
                    <a:pt x="0" y="4"/>
                    <a:pt x="3" y="0"/>
                    <a:pt x="8" y="0"/>
                  </a:cubicBezTo>
                  <a:cubicBezTo>
                    <a:pt x="84" y="0"/>
                    <a:pt x="84" y="0"/>
                    <a:pt x="84" y="0"/>
                  </a:cubicBezTo>
                  <a:cubicBezTo>
                    <a:pt x="87" y="0"/>
                    <a:pt x="90" y="2"/>
                    <a:pt x="92" y="6"/>
                  </a:cubicBezTo>
                  <a:cubicBezTo>
                    <a:pt x="116" y="70"/>
                    <a:pt x="116" y="70"/>
                    <a:pt x="116" y="70"/>
                  </a:cubicBezTo>
                  <a:cubicBezTo>
                    <a:pt x="146" y="85"/>
                    <a:pt x="146" y="85"/>
                    <a:pt x="146" y="85"/>
                  </a:cubicBezTo>
                  <a:cubicBezTo>
                    <a:pt x="149" y="87"/>
                    <a:pt x="151" y="90"/>
                    <a:pt x="151" y="93"/>
                  </a:cubicBezTo>
                  <a:cubicBezTo>
                    <a:pt x="151" y="160"/>
                    <a:pt x="151" y="160"/>
                    <a:pt x="151" y="160"/>
                  </a:cubicBezTo>
                  <a:cubicBezTo>
                    <a:pt x="151" y="165"/>
                    <a:pt x="147" y="168"/>
                    <a:pt x="143"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9" name="Freeform 72">
              <a:extLst>
                <a:ext uri="{FF2B5EF4-FFF2-40B4-BE49-F238E27FC236}">
                  <a16:creationId xmlns:a16="http://schemas.microsoft.com/office/drawing/2014/main" id="{B8738959-43F0-4F4B-A63E-83A2E9A499A2}"/>
                </a:ext>
              </a:extLst>
            </p:cNvPr>
            <p:cNvSpPr>
              <a:spLocks noEditPoints="1"/>
            </p:cNvSpPr>
            <p:nvPr/>
          </p:nvSpPr>
          <p:spPr bwMode="auto">
            <a:xfrm>
              <a:off x="4483101" y="3468688"/>
              <a:ext cx="138113" cy="139700"/>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7 h 84"/>
                <a:gd name="T12" fmla="*/ 17 w 84"/>
                <a:gd name="T13" fmla="*/ 42 h 84"/>
                <a:gd name="T14" fmla="*/ 42 w 84"/>
                <a:gd name="T15" fmla="*/ 67 h 84"/>
                <a:gd name="T16" fmla="*/ 67 w 84"/>
                <a:gd name="T17" fmla="*/ 42 h 84"/>
                <a:gd name="T18" fmla="*/ 42 w 84"/>
                <a:gd name="T19"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7"/>
                  </a:moveTo>
                  <a:cubicBezTo>
                    <a:pt x="28" y="17"/>
                    <a:pt x="17" y="28"/>
                    <a:pt x="17" y="42"/>
                  </a:cubicBezTo>
                  <a:cubicBezTo>
                    <a:pt x="17" y="56"/>
                    <a:pt x="28" y="67"/>
                    <a:pt x="42" y="67"/>
                  </a:cubicBezTo>
                  <a:cubicBezTo>
                    <a:pt x="56" y="67"/>
                    <a:pt x="67" y="56"/>
                    <a:pt x="67" y="42"/>
                  </a:cubicBezTo>
                  <a:cubicBezTo>
                    <a:pt x="67" y="28"/>
                    <a:pt x="56"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0" name="Freeform 73">
              <a:extLst>
                <a:ext uri="{FF2B5EF4-FFF2-40B4-BE49-F238E27FC236}">
                  <a16:creationId xmlns:a16="http://schemas.microsoft.com/office/drawing/2014/main" id="{6EA1992A-1903-4242-8BF0-4086252F7CEF}"/>
                </a:ext>
              </a:extLst>
            </p:cNvPr>
            <p:cNvSpPr>
              <a:spLocks/>
            </p:cNvSpPr>
            <p:nvPr/>
          </p:nvSpPr>
          <p:spPr bwMode="auto">
            <a:xfrm>
              <a:off x="4495801" y="3330575"/>
              <a:ext cx="84138" cy="82550"/>
            </a:xfrm>
            <a:custGeom>
              <a:avLst/>
              <a:gdLst>
                <a:gd name="T0" fmla="*/ 42 w 51"/>
                <a:gd name="T1" fmla="*/ 50 h 50"/>
                <a:gd name="T2" fmla="*/ 9 w 51"/>
                <a:gd name="T3" fmla="*/ 50 h 50"/>
                <a:gd name="T4" fmla="*/ 0 w 51"/>
                <a:gd name="T5" fmla="*/ 42 h 50"/>
                <a:gd name="T6" fmla="*/ 0 w 51"/>
                <a:gd name="T7" fmla="*/ 8 h 50"/>
                <a:gd name="T8" fmla="*/ 9 w 51"/>
                <a:gd name="T9" fmla="*/ 0 h 50"/>
                <a:gd name="T10" fmla="*/ 17 w 51"/>
                <a:gd name="T11" fmla="*/ 8 h 50"/>
                <a:gd name="T12" fmla="*/ 17 w 51"/>
                <a:gd name="T13" fmla="*/ 33 h 50"/>
                <a:gd name="T14" fmla="*/ 42 w 51"/>
                <a:gd name="T15" fmla="*/ 33 h 50"/>
                <a:gd name="T16" fmla="*/ 51 w 51"/>
                <a:gd name="T17" fmla="*/ 42 h 50"/>
                <a:gd name="T18" fmla="*/ 42 w 51"/>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0">
                  <a:moveTo>
                    <a:pt x="42" y="50"/>
                  </a:moveTo>
                  <a:cubicBezTo>
                    <a:pt x="9" y="50"/>
                    <a:pt x="9" y="50"/>
                    <a:pt x="9" y="50"/>
                  </a:cubicBezTo>
                  <a:cubicBezTo>
                    <a:pt x="4" y="50"/>
                    <a:pt x="0" y="47"/>
                    <a:pt x="0" y="42"/>
                  </a:cubicBezTo>
                  <a:cubicBezTo>
                    <a:pt x="0" y="8"/>
                    <a:pt x="0" y="8"/>
                    <a:pt x="0" y="8"/>
                  </a:cubicBezTo>
                  <a:cubicBezTo>
                    <a:pt x="0" y="4"/>
                    <a:pt x="4" y="0"/>
                    <a:pt x="9" y="0"/>
                  </a:cubicBezTo>
                  <a:cubicBezTo>
                    <a:pt x="13" y="0"/>
                    <a:pt x="17" y="4"/>
                    <a:pt x="17" y="8"/>
                  </a:cubicBezTo>
                  <a:cubicBezTo>
                    <a:pt x="17" y="33"/>
                    <a:pt x="17" y="33"/>
                    <a:pt x="17" y="33"/>
                  </a:cubicBezTo>
                  <a:cubicBezTo>
                    <a:pt x="42" y="33"/>
                    <a:pt x="42" y="33"/>
                    <a:pt x="42" y="33"/>
                  </a:cubicBezTo>
                  <a:cubicBezTo>
                    <a:pt x="47" y="33"/>
                    <a:pt x="51" y="37"/>
                    <a:pt x="51" y="42"/>
                  </a:cubicBezTo>
                  <a:cubicBezTo>
                    <a:pt x="51" y="47"/>
                    <a:pt x="47" y="50"/>
                    <a:pt x="4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1" name="Freeform 74">
              <a:extLst>
                <a:ext uri="{FF2B5EF4-FFF2-40B4-BE49-F238E27FC236}">
                  <a16:creationId xmlns:a16="http://schemas.microsoft.com/office/drawing/2014/main" id="{57774CC2-DE31-7042-B954-BC9D5F12C8D9}"/>
                </a:ext>
              </a:extLst>
            </p:cNvPr>
            <p:cNvSpPr>
              <a:spLocks/>
            </p:cNvSpPr>
            <p:nvPr/>
          </p:nvSpPr>
          <p:spPr bwMode="auto">
            <a:xfrm>
              <a:off x="4275139" y="3275013"/>
              <a:ext cx="138113" cy="28575"/>
            </a:xfrm>
            <a:custGeom>
              <a:avLst/>
              <a:gdLst>
                <a:gd name="T0" fmla="*/ 75 w 84"/>
                <a:gd name="T1" fmla="*/ 17 h 17"/>
                <a:gd name="T2" fmla="*/ 8 w 84"/>
                <a:gd name="T3" fmla="*/ 17 h 17"/>
                <a:gd name="T4" fmla="*/ 0 w 84"/>
                <a:gd name="T5" fmla="*/ 9 h 17"/>
                <a:gd name="T6" fmla="*/ 8 w 84"/>
                <a:gd name="T7" fmla="*/ 0 h 17"/>
                <a:gd name="T8" fmla="*/ 75 w 84"/>
                <a:gd name="T9" fmla="*/ 0 h 17"/>
                <a:gd name="T10" fmla="*/ 84 w 84"/>
                <a:gd name="T11" fmla="*/ 9 h 17"/>
                <a:gd name="T12" fmla="*/ 75 w 8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4" h="17">
                  <a:moveTo>
                    <a:pt x="75" y="17"/>
                  </a:moveTo>
                  <a:cubicBezTo>
                    <a:pt x="8" y="17"/>
                    <a:pt x="8" y="17"/>
                    <a:pt x="8" y="17"/>
                  </a:cubicBezTo>
                  <a:cubicBezTo>
                    <a:pt x="3" y="17"/>
                    <a:pt x="0" y="13"/>
                    <a:pt x="0" y="9"/>
                  </a:cubicBezTo>
                  <a:cubicBezTo>
                    <a:pt x="0" y="4"/>
                    <a:pt x="3" y="0"/>
                    <a:pt x="8" y="0"/>
                  </a:cubicBezTo>
                  <a:cubicBezTo>
                    <a:pt x="75" y="0"/>
                    <a:pt x="75" y="0"/>
                    <a:pt x="75" y="0"/>
                  </a:cubicBezTo>
                  <a:cubicBezTo>
                    <a:pt x="80" y="0"/>
                    <a:pt x="84" y="4"/>
                    <a:pt x="84" y="9"/>
                  </a:cubicBezTo>
                  <a:cubicBezTo>
                    <a:pt x="84" y="13"/>
                    <a:pt x="80" y="17"/>
                    <a:pt x="7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2" name="Freeform 75">
              <a:extLst>
                <a:ext uri="{FF2B5EF4-FFF2-40B4-BE49-F238E27FC236}">
                  <a16:creationId xmlns:a16="http://schemas.microsoft.com/office/drawing/2014/main" id="{D1315DDA-75CB-7443-BF1C-430F60E9DAD8}"/>
                </a:ext>
              </a:extLst>
            </p:cNvPr>
            <p:cNvSpPr>
              <a:spLocks/>
            </p:cNvSpPr>
            <p:nvPr/>
          </p:nvSpPr>
          <p:spPr bwMode="auto">
            <a:xfrm>
              <a:off x="4246564" y="3205163"/>
              <a:ext cx="220663" cy="98425"/>
            </a:xfrm>
            <a:custGeom>
              <a:avLst/>
              <a:gdLst>
                <a:gd name="T0" fmla="*/ 126 w 134"/>
                <a:gd name="T1" fmla="*/ 59 h 59"/>
                <a:gd name="T2" fmla="*/ 118 w 134"/>
                <a:gd name="T3" fmla="*/ 51 h 59"/>
                <a:gd name="T4" fmla="*/ 118 w 134"/>
                <a:gd name="T5" fmla="*/ 17 h 59"/>
                <a:gd name="T6" fmla="*/ 8 w 134"/>
                <a:gd name="T7" fmla="*/ 17 h 59"/>
                <a:gd name="T8" fmla="*/ 0 w 134"/>
                <a:gd name="T9" fmla="*/ 9 h 59"/>
                <a:gd name="T10" fmla="*/ 8 w 134"/>
                <a:gd name="T11" fmla="*/ 0 h 59"/>
                <a:gd name="T12" fmla="*/ 126 w 134"/>
                <a:gd name="T13" fmla="*/ 0 h 59"/>
                <a:gd name="T14" fmla="*/ 134 w 134"/>
                <a:gd name="T15" fmla="*/ 9 h 59"/>
                <a:gd name="T16" fmla="*/ 134 w 134"/>
                <a:gd name="T17" fmla="*/ 51 h 59"/>
                <a:gd name="T18" fmla="*/ 126 w 134"/>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59">
                  <a:moveTo>
                    <a:pt x="126" y="59"/>
                  </a:moveTo>
                  <a:cubicBezTo>
                    <a:pt x="121" y="59"/>
                    <a:pt x="118" y="55"/>
                    <a:pt x="118" y="51"/>
                  </a:cubicBezTo>
                  <a:cubicBezTo>
                    <a:pt x="118" y="17"/>
                    <a:pt x="118" y="17"/>
                    <a:pt x="118" y="17"/>
                  </a:cubicBezTo>
                  <a:cubicBezTo>
                    <a:pt x="8" y="17"/>
                    <a:pt x="8" y="17"/>
                    <a:pt x="8" y="17"/>
                  </a:cubicBezTo>
                  <a:cubicBezTo>
                    <a:pt x="4" y="17"/>
                    <a:pt x="0" y="13"/>
                    <a:pt x="0" y="9"/>
                  </a:cubicBezTo>
                  <a:cubicBezTo>
                    <a:pt x="0" y="4"/>
                    <a:pt x="4" y="0"/>
                    <a:pt x="8" y="0"/>
                  </a:cubicBezTo>
                  <a:cubicBezTo>
                    <a:pt x="126" y="0"/>
                    <a:pt x="126" y="0"/>
                    <a:pt x="126" y="0"/>
                  </a:cubicBezTo>
                  <a:cubicBezTo>
                    <a:pt x="131" y="0"/>
                    <a:pt x="134" y="4"/>
                    <a:pt x="134" y="9"/>
                  </a:cubicBezTo>
                  <a:cubicBezTo>
                    <a:pt x="134" y="51"/>
                    <a:pt x="134" y="51"/>
                    <a:pt x="134" y="51"/>
                  </a:cubicBezTo>
                  <a:cubicBezTo>
                    <a:pt x="134" y="55"/>
                    <a:pt x="131" y="59"/>
                    <a:pt x="12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3" name="Freeform 76">
              <a:extLst>
                <a:ext uri="{FF2B5EF4-FFF2-40B4-BE49-F238E27FC236}">
                  <a16:creationId xmlns:a16="http://schemas.microsoft.com/office/drawing/2014/main" id="{700CCF45-2C51-C242-BA0F-C8893FA42FD6}"/>
                </a:ext>
              </a:extLst>
            </p:cNvPr>
            <p:cNvSpPr>
              <a:spLocks/>
            </p:cNvSpPr>
            <p:nvPr/>
          </p:nvSpPr>
          <p:spPr bwMode="auto">
            <a:xfrm>
              <a:off x="4302126" y="3344863"/>
              <a:ext cx="111125" cy="26988"/>
            </a:xfrm>
            <a:custGeom>
              <a:avLst/>
              <a:gdLst>
                <a:gd name="T0" fmla="*/ 59 w 68"/>
                <a:gd name="T1" fmla="*/ 17 h 17"/>
                <a:gd name="T2" fmla="*/ 9 w 68"/>
                <a:gd name="T3" fmla="*/ 17 h 17"/>
                <a:gd name="T4" fmla="*/ 0 w 68"/>
                <a:gd name="T5" fmla="*/ 9 h 17"/>
                <a:gd name="T6" fmla="*/ 9 w 68"/>
                <a:gd name="T7" fmla="*/ 0 h 17"/>
                <a:gd name="T8" fmla="*/ 59 w 68"/>
                <a:gd name="T9" fmla="*/ 0 h 17"/>
                <a:gd name="T10" fmla="*/ 68 w 68"/>
                <a:gd name="T11" fmla="*/ 9 h 17"/>
                <a:gd name="T12" fmla="*/ 59 w 6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59" y="17"/>
                  </a:moveTo>
                  <a:cubicBezTo>
                    <a:pt x="9" y="17"/>
                    <a:pt x="9" y="17"/>
                    <a:pt x="9" y="17"/>
                  </a:cubicBezTo>
                  <a:cubicBezTo>
                    <a:pt x="4" y="17"/>
                    <a:pt x="0" y="13"/>
                    <a:pt x="0" y="9"/>
                  </a:cubicBezTo>
                  <a:cubicBezTo>
                    <a:pt x="0" y="4"/>
                    <a:pt x="4" y="0"/>
                    <a:pt x="9" y="0"/>
                  </a:cubicBezTo>
                  <a:cubicBezTo>
                    <a:pt x="59" y="0"/>
                    <a:pt x="59" y="0"/>
                    <a:pt x="59" y="0"/>
                  </a:cubicBezTo>
                  <a:cubicBezTo>
                    <a:pt x="64" y="0"/>
                    <a:pt x="68" y="4"/>
                    <a:pt x="68" y="9"/>
                  </a:cubicBezTo>
                  <a:cubicBezTo>
                    <a:pt x="68" y="13"/>
                    <a:pt x="64" y="17"/>
                    <a:pt x="5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4" name="Freeform 77">
              <a:extLst>
                <a:ext uri="{FF2B5EF4-FFF2-40B4-BE49-F238E27FC236}">
                  <a16:creationId xmlns:a16="http://schemas.microsoft.com/office/drawing/2014/main" id="{C3D5BB36-C4D7-8F48-A25A-0FDF3C7AE95E}"/>
                </a:ext>
              </a:extLst>
            </p:cNvPr>
            <p:cNvSpPr>
              <a:spLocks/>
            </p:cNvSpPr>
            <p:nvPr/>
          </p:nvSpPr>
          <p:spPr bwMode="auto">
            <a:xfrm>
              <a:off x="4329114" y="3413125"/>
              <a:ext cx="84138" cy="28575"/>
            </a:xfrm>
            <a:custGeom>
              <a:avLst/>
              <a:gdLst>
                <a:gd name="T0" fmla="*/ 42 w 51"/>
                <a:gd name="T1" fmla="*/ 17 h 17"/>
                <a:gd name="T2" fmla="*/ 9 w 51"/>
                <a:gd name="T3" fmla="*/ 17 h 17"/>
                <a:gd name="T4" fmla="*/ 0 w 51"/>
                <a:gd name="T5" fmla="*/ 9 h 17"/>
                <a:gd name="T6" fmla="*/ 9 w 51"/>
                <a:gd name="T7" fmla="*/ 0 h 17"/>
                <a:gd name="T8" fmla="*/ 42 w 51"/>
                <a:gd name="T9" fmla="*/ 0 h 17"/>
                <a:gd name="T10" fmla="*/ 51 w 51"/>
                <a:gd name="T11" fmla="*/ 9 h 17"/>
                <a:gd name="T12" fmla="*/ 42 w 5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1" h="17">
                  <a:moveTo>
                    <a:pt x="42" y="17"/>
                  </a:moveTo>
                  <a:cubicBezTo>
                    <a:pt x="9" y="17"/>
                    <a:pt x="9" y="17"/>
                    <a:pt x="9" y="17"/>
                  </a:cubicBezTo>
                  <a:cubicBezTo>
                    <a:pt x="4" y="17"/>
                    <a:pt x="0" y="13"/>
                    <a:pt x="0" y="9"/>
                  </a:cubicBezTo>
                  <a:cubicBezTo>
                    <a:pt x="0" y="4"/>
                    <a:pt x="4" y="0"/>
                    <a:pt x="9" y="0"/>
                  </a:cubicBezTo>
                  <a:cubicBezTo>
                    <a:pt x="42" y="0"/>
                    <a:pt x="42" y="0"/>
                    <a:pt x="42" y="0"/>
                  </a:cubicBezTo>
                  <a:cubicBezTo>
                    <a:pt x="47" y="0"/>
                    <a:pt x="51" y="4"/>
                    <a:pt x="51" y="9"/>
                  </a:cubicBezTo>
                  <a:cubicBezTo>
                    <a:pt x="51" y="13"/>
                    <a:pt x="47"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5" name="Group 274">
            <a:extLst>
              <a:ext uri="{FF2B5EF4-FFF2-40B4-BE49-F238E27FC236}">
                <a16:creationId xmlns:a16="http://schemas.microsoft.com/office/drawing/2014/main" id="{176510AE-6F64-FE41-8026-CAE535559EB7}"/>
              </a:ext>
            </a:extLst>
          </p:cNvPr>
          <p:cNvGrpSpPr/>
          <p:nvPr/>
        </p:nvGrpSpPr>
        <p:grpSpPr>
          <a:xfrm>
            <a:off x="5905894" y="97331"/>
            <a:ext cx="416569" cy="418159"/>
            <a:chOff x="5866022" y="74563"/>
            <a:chExt cx="461930" cy="463694"/>
          </a:xfrm>
        </p:grpSpPr>
        <p:sp>
          <p:nvSpPr>
            <p:cNvPr id="276" name="Freeform 293">
              <a:extLst>
                <a:ext uri="{FF2B5EF4-FFF2-40B4-BE49-F238E27FC236}">
                  <a16:creationId xmlns:a16="http://schemas.microsoft.com/office/drawing/2014/main" id="{7344124E-D354-0647-9277-BFB03B232A0C}"/>
                </a:ext>
              </a:extLst>
            </p:cNvPr>
            <p:cNvSpPr>
              <a:spLocks/>
            </p:cNvSpPr>
            <p:nvPr/>
          </p:nvSpPr>
          <p:spPr bwMode="auto">
            <a:xfrm>
              <a:off x="6081119" y="78089"/>
              <a:ext cx="31736" cy="460168"/>
            </a:xfrm>
            <a:custGeom>
              <a:avLst/>
              <a:gdLst>
                <a:gd name="T0" fmla="*/ 9 w 17"/>
                <a:gd name="T1" fmla="*/ 252 h 252"/>
                <a:gd name="T2" fmla="*/ 0 w 17"/>
                <a:gd name="T3" fmla="*/ 244 h 252"/>
                <a:gd name="T4" fmla="*/ 0 w 17"/>
                <a:gd name="T5" fmla="*/ 8 h 252"/>
                <a:gd name="T6" fmla="*/ 9 w 17"/>
                <a:gd name="T7" fmla="*/ 0 h 252"/>
                <a:gd name="T8" fmla="*/ 17 w 17"/>
                <a:gd name="T9" fmla="*/ 8 h 252"/>
                <a:gd name="T10" fmla="*/ 17 w 17"/>
                <a:gd name="T11" fmla="*/ 244 h 252"/>
                <a:gd name="T12" fmla="*/ 9 w 17"/>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17" h="252">
                  <a:moveTo>
                    <a:pt x="9" y="252"/>
                  </a:moveTo>
                  <a:cubicBezTo>
                    <a:pt x="4" y="252"/>
                    <a:pt x="0" y="249"/>
                    <a:pt x="0" y="244"/>
                  </a:cubicBezTo>
                  <a:cubicBezTo>
                    <a:pt x="0" y="8"/>
                    <a:pt x="0" y="8"/>
                    <a:pt x="0" y="8"/>
                  </a:cubicBezTo>
                  <a:cubicBezTo>
                    <a:pt x="0" y="4"/>
                    <a:pt x="4" y="0"/>
                    <a:pt x="9" y="0"/>
                  </a:cubicBezTo>
                  <a:cubicBezTo>
                    <a:pt x="13" y="0"/>
                    <a:pt x="17" y="4"/>
                    <a:pt x="17" y="8"/>
                  </a:cubicBezTo>
                  <a:cubicBezTo>
                    <a:pt x="17" y="244"/>
                    <a:pt x="17" y="244"/>
                    <a:pt x="17" y="244"/>
                  </a:cubicBezTo>
                  <a:cubicBezTo>
                    <a:pt x="17" y="249"/>
                    <a:pt x="13" y="252"/>
                    <a:pt x="9" y="2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7" name="Freeform 294">
              <a:extLst>
                <a:ext uri="{FF2B5EF4-FFF2-40B4-BE49-F238E27FC236}">
                  <a16:creationId xmlns:a16="http://schemas.microsoft.com/office/drawing/2014/main" id="{F999D747-6B14-644D-B3BF-5942133C4D37}"/>
                </a:ext>
              </a:extLst>
            </p:cNvPr>
            <p:cNvSpPr>
              <a:spLocks/>
            </p:cNvSpPr>
            <p:nvPr/>
          </p:nvSpPr>
          <p:spPr bwMode="auto">
            <a:xfrm>
              <a:off x="5888943" y="293187"/>
              <a:ext cx="416090" cy="29973"/>
            </a:xfrm>
            <a:custGeom>
              <a:avLst/>
              <a:gdLst>
                <a:gd name="T0" fmla="*/ 219 w 227"/>
                <a:gd name="T1" fmla="*/ 17 h 17"/>
                <a:gd name="T2" fmla="*/ 8 w 227"/>
                <a:gd name="T3" fmla="*/ 17 h 17"/>
                <a:gd name="T4" fmla="*/ 0 w 227"/>
                <a:gd name="T5" fmla="*/ 8 h 17"/>
                <a:gd name="T6" fmla="*/ 8 w 227"/>
                <a:gd name="T7" fmla="*/ 0 h 17"/>
                <a:gd name="T8" fmla="*/ 219 w 227"/>
                <a:gd name="T9" fmla="*/ 0 h 17"/>
                <a:gd name="T10" fmla="*/ 227 w 227"/>
                <a:gd name="T11" fmla="*/ 8 h 17"/>
                <a:gd name="T12" fmla="*/ 219 w 2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27" h="17">
                  <a:moveTo>
                    <a:pt x="219" y="17"/>
                  </a:moveTo>
                  <a:cubicBezTo>
                    <a:pt x="8" y="17"/>
                    <a:pt x="8" y="17"/>
                    <a:pt x="8" y="17"/>
                  </a:cubicBezTo>
                  <a:cubicBezTo>
                    <a:pt x="4" y="17"/>
                    <a:pt x="0" y="13"/>
                    <a:pt x="0" y="8"/>
                  </a:cubicBezTo>
                  <a:cubicBezTo>
                    <a:pt x="0" y="4"/>
                    <a:pt x="4" y="0"/>
                    <a:pt x="8" y="0"/>
                  </a:cubicBezTo>
                  <a:cubicBezTo>
                    <a:pt x="219" y="0"/>
                    <a:pt x="219" y="0"/>
                    <a:pt x="219" y="0"/>
                  </a:cubicBezTo>
                  <a:cubicBezTo>
                    <a:pt x="223" y="0"/>
                    <a:pt x="227" y="4"/>
                    <a:pt x="227" y="8"/>
                  </a:cubicBezTo>
                  <a:cubicBezTo>
                    <a:pt x="227" y="13"/>
                    <a:pt x="223" y="17"/>
                    <a:pt x="219"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8" name="Freeform 295">
              <a:extLst>
                <a:ext uri="{FF2B5EF4-FFF2-40B4-BE49-F238E27FC236}">
                  <a16:creationId xmlns:a16="http://schemas.microsoft.com/office/drawing/2014/main" id="{08D48B0F-69F3-384F-8787-902D98F9BC2A}"/>
                </a:ext>
              </a:extLst>
            </p:cNvPr>
            <p:cNvSpPr>
              <a:spLocks noEditPoints="1"/>
            </p:cNvSpPr>
            <p:nvPr/>
          </p:nvSpPr>
          <p:spPr bwMode="auto">
            <a:xfrm>
              <a:off x="5866022" y="74563"/>
              <a:ext cx="461930" cy="463694"/>
            </a:xfrm>
            <a:custGeom>
              <a:avLst/>
              <a:gdLst>
                <a:gd name="T0" fmla="*/ 127 w 253"/>
                <a:gd name="T1" fmla="*/ 253 h 253"/>
                <a:gd name="T2" fmla="*/ 123 w 253"/>
                <a:gd name="T3" fmla="*/ 253 h 253"/>
                <a:gd name="T4" fmla="*/ 0 w 253"/>
                <a:gd name="T5" fmla="*/ 51 h 253"/>
                <a:gd name="T6" fmla="*/ 9 w 253"/>
                <a:gd name="T7" fmla="*/ 43 h 253"/>
                <a:gd name="T8" fmla="*/ 122 w 253"/>
                <a:gd name="T9" fmla="*/ 3 h 253"/>
                <a:gd name="T10" fmla="*/ 132 w 253"/>
                <a:gd name="T11" fmla="*/ 3 h 253"/>
                <a:gd name="T12" fmla="*/ 244 w 253"/>
                <a:gd name="T13" fmla="*/ 43 h 253"/>
                <a:gd name="T14" fmla="*/ 253 w 253"/>
                <a:gd name="T15" fmla="*/ 51 h 253"/>
                <a:gd name="T16" fmla="*/ 130 w 253"/>
                <a:gd name="T17" fmla="*/ 253 h 253"/>
                <a:gd name="T18" fmla="*/ 127 w 253"/>
                <a:gd name="T19" fmla="*/ 253 h 253"/>
                <a:gd name="T20" fmla="*/ 17 w 253"/>
                <a:gd name="T21" fmla="*/ 60 h 253"/>
                <a:gd name="T22" fmla="*/ 127 w 253"/>
                <a:gd name="T23" fmla="*/ 236 h 253"/>
                <a:gd name="T24" fmla="*/ 236 w 253"/>
                <a:gd name="T25" fmla="*/ 60 h 253"/>
                <a:gd name="T26" fmla="*/ 127 w 253"/>
                <a:gd name="T27" fmla="*/ 20 h 253"/>
                <a:gd name="T28" fmla="*/ 17 w 253"/>
                <a:gd name="T29" fmla="*/ 6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53">
                  <a:moveTo>
                    <a:pt x="127" y="253"/>
                  </a:moveTo>
                  <a:cubicBezTo>
                    <a:pt x="125" y="253"/>
                    <a:pt x="124" y="253"/>
                    <a:pt x="123" y="253"/>
                  </a:cubicBezTo>
                  <a:cubicBezTo>
                    <a:pt x="49" y="221"/>
                    <a:pt x="0" y="142"/>
                    <a:pt x="0" y="51"/>
                  </a:cubicBezTo>
                  <a:cubicBezTo>
                    <a:pt x="0" y="47"/>
                    <a:pt x="4" y="43"/>
                    <a:pt x="9" y="43"/>
                  </a:cubicBezTo>
                  <a:cubicBezTo>
                    <a:pt x="42" y="43"/>
                    <a:pt x="91" y="26"/>
                    <a:pt x="122" y="3"/>
                  </a:cubicBezTo>
                  <a:cubicBezTo>
                    <a:pt x="125" y="0"/>
                    <a:pt x="129" y="0"/>
                    <a:pt x="132" y="3"/>
                  </a:cubicBezTo>
                  <a:cubicBezTo>
                    <a:pt x="162" y="26"/>
                    <a:pt x="211" y="43"/>
                    <a:pt x="244" y="43"/>
                  </a:cubicBezTo>
                  <a:cubicBezTo>
                    <a:pt x="249" y="43"/>
                    <a:pt x="253" y="47"/>
                    <a:pt x="253" y="51"/>
                  </a:cubicBezTo>
                  <a:cubicBezTo>
                    <a:pt x="253" y="142"/>
                    <a:pt x="205" y="221"/>
                    <a:pt x="130" y="253"/>
                  </a:cubicBezTo>
                  <a:cubicBezTo>
                    <a:pt x="129" y="253"/>
                    <a:pt x="128" y="253"/>
                    <a:pt x="127" y="253"/>
                  </a:cubicBezTo>
                  <a:close/>
                  <a:moveTo>
                    <a:pt x="17" y="60"/>
                  </a:moveTo>
                  <a:cubicBezTo>
                    <a:pt x="20" y="138"/>
                    <a:pt x="62" y="206"/>
                    <a:pt x="127" y="236"/>
                  </a:cubicBezTo>
                  <a:cubicBezTo>
                    <a:pt x="191" y="206"/>
                    <a:pt x="233" y="138"/>
                    <a:pt x="236" y="60"/>
                  </a:cubicBezTo>
                  <a:cubicBezTo>
                    <a:pt x="201" y="57"/>
                    <a:pt x="158" y="41"/>
                    <a:pt x="127" y="20"/>
                  </a:cubicBezTo>
                  <a:cubicBezTo>
                    <a:pt x="96" y="41"/>
                    <a:pt x="52" y="57"/>
                    <a:pt x="17" y="6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9" name="Group 278">
            <a:extLst>
              <a:ext uri="{FF2B5EF4-FFF2-40B4-BE49-F238E27FC236}">
                <a16:creationId xmlns:a16="http://schemas.microsoft.com/office/drawing/2014/main" id="{2C9CA11C-7C1C-424A-ABFB-D43BBA34BE80}"/>
              </a:ext>
            </a:extLst>
          </p:cNvPr>
          <p:cNvGrpSpPr/>
          <p:nvPr/>
        </p:nvGrpSpPr>
        <p:grpSpPr>
          <a:xfrm>
            <a:off x="7235437" y="80074"/>
            <a:ext cx="431478" cy="452672"/>
            <a:chOff x="7204075" y="1612901"/>
            <a:chExt cx="452438" cy="474662"/>
          </a:xfrm>
          <a:solidFill>
            <a:schemeClr val="accent2"/>
          </a:solidFill>
        </p:grpSpPr>
        <p:sp>
          <p:nvSpPr>
            <p:cNvPr id="280" name="Freeform 51">
              <a:extLst>
                <a:ext uri="{FF2B5EF4-FFF2-40B4-BE49-F238E27FC236}">
                  <a16:creationId xmlns:a16="http://schemas.microsoft.com/office/drawing/2014/main" id="{67AA191F-6418-024D-AEF4-12836FE6AFC7}"/>
                </a:ext>
              </a:extLst>
            </p:cNvPr>
            <p:cNvSpPr>
              <a:spLocks/>
            </p:cNvSpPr>
            <p:nvPr/>
          </p:nvSpPr>
          <p:spPr bwMode="auto">
            <a:xfrm>
              <a:off x="7412038" y="1727201"/>
              <a:ext cx="153988" cy="150812"/>
            </a:xfrm>
            <a:custGeom>
              <a:avLst/>
              <a:gdLst>
                <a:gd name="T0" fmla="*/ 84 w 93"/>
                <a:gd name="T1" fmla="*/ 92 h 92"/>
                <a:gd name="T2" fmla="*/ 9 w 93"/>
                <a:gd name="T3" fmla="*/ 92 h 92"/>
                <a:gd name="T4" fmla="*/ 0 w 93"/>
                <a:gd name="T5" fmla="*/ 84 h 92"/>
                <a:gd name="T6" fmla="*/ 0 w 93"/>
                <a:gd name="T7" fmla="*/ 8 h 92"/>
                <a:gd name="T8" fmla="*/ 9 w 93"/>
                <a:gd name="T9" fmla="*/ 0 h 92"/>
                <a:gd name="T10" fmla="*/ 17 w 93"/>
                <a:gd name="T11" fmla="*/ 8 h 92"/>
                <a:gd name="T12" fmla="*/ 17 w 93"/>
                <a:gd name="T13" fmla="*/ 76 h 92"/>
                <a:gd name="T14" fmla="*/ 84 w 93"/>
                <a:gd name="T15" fmla="*/ 76 h 92"/>
                <a:gd name="T16" fmla="*/ 93 w 93"/>
                <a:gd name="T17" fmla="*/ 84 h 92"/>
                <a:gd name="T18" fmla="*/ 84 w 93"/>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2">
                  <a:moveTo>
                    <a:pt x="84" y="92"/>
                  </a:moveTo>
                  <a:cubicBezTo>
                    <a:pt x="9" y="92"/>
                    <a:pt x="9" y="92"/>
                    <a:pt x="9" y="92"/>
                  </a:cubicBezTo>
                  <a:cubicBezTo>
                    <a:pt x="4" y="92"/>
                    <a:pt x="0" y="89"/>
                    <a:pt x="0" y="84"/>
                  </a:cubicBezTo>
                  <a:cubicBezTo>
                    <a:pt x="0" y="8"/>
                    <a:pt x="0" y="8"/>
                    <a:pt x="0" y="8"/>
                  </a:cubicBezTo>
                  <a:cubicBezTo>
                    <a:pt x="0" y="4"/>
                    <a:pt x="4" y="0"/>
                    <a:pt x="9" y="0"/>
                  </a:cubicBezTo>
                  <a:cubicBezTo>
                    <a:pt x="13" y="0"/>
                    <a:pt x="17" y="4"/>
                    <a:pt x="17" y="8"/>
                  </a:cubicBezTo>
                  <a:cubicBezTo>
                    <a:pt x="17" y="76"/>
                    <a:pt x="17" y="76"/>
                    <a:pt x="17" y="76"/>
                  </a:cubicBezTo>
                  <a:cubicBezTo>
                    <a:pt x="84" y="76"/>
                    <a:pt x="84" y="76"/>
                    <a:pt x="84" y="76"/>
                  </a:cubicBezTo>
                  <a:cubicBezTo>
                    <a:pt x="89" y="76"/>
                    <a:pt x="93" y="79"/>
                    <a:pt x="93" y="84"/>
                  </a:cubicBezTo>
                  <a:cubicBezTo>
                    <a:pt x="93" y="89"/>
                    <a:pt x="89" y="92"/>
                    <a:pt x="84"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1" name="Freeform 52">
              <a:extLst>
                <a:ext uri="{FF2B5EF4-FFF2-40B4-BE49-F238E27FC236}">
                  <a16:creationId xmlns:a16="http://schemas.microsoft.com/office/drawing/2014/main" id="{60ED281B-C8E5-1849-918B-607FCE33255B}"/>
                </a:ext>
              </a:extLst>
            </p:cNvPr>
            <p:cNvSpPr>
              <a:spLocks/>
            </p:cNvSpPr>
            <p:nvPr/>
          </p:nvSpPr>
          <p:spPr bwMode="auto">
            <a:xfrm>
              <a:off x="7204075" y="1612901"/>
              <a:ext cx="452438" cy="474662"/>
            </a:xfrm>
            <a:custGeom>
              <a:avLst/>
              <a:gdLst>
                <a:gd name="T0" fmla="*/ 135 w 274"/>
                <a:gd name="T1" fmla="*/ 288 h 288"/>
                <a:gd name="T2" fmla="*/ 93 w 274"/>
                <a:gd name="T3" fmla="*/ 281 h 288"/>
                <a:gd name="T4" fmla="*/ 14 w 274"/>
                <a:gd name="T5" fmla="*/ 214 h 288"/>
                <a:gd name="T6" fmla="*/ 18 w 274"/>
                <a:gd name="T7" fmla="*/ 203 h 288"/>
                <a:gd name="T8" fmla="*/ 29 w 274"/>
                <a:gd name="T9" fmla="*/ 206 h 288"/>
                <a:gd name="T10" fmla="*/ 98 w 274"/>
                <a:gd name="T11" fmla="*/ 265 h 288"/>
                <a:gd name="T12" fmla="*/ 188 w 274"/>
                <a:gd name="T13" fmla="*/ 258 h 288"/>
                <a:gd name="T14" fmla="*/ 247 w 274"/>
                <a:gd name="T15" fmla="*/ 189 h 288"/>
                <a:gd name="T16" fmla="*/ 240 w 274"/>
                <a:gd name="T17" fmla="*/ 100 h 288"/>
                <a:gd name="T18" fmla="*/ 81 w 274"/>
                <a:gd name="T19" fmla="*/ 48 h 288"/>
                <a:gd name="T20" fmla="*/ 17 w 274"/>
                <a:gd name="T21" fmla="*/ 153 h 288"/>
                <a:gd name="T22" fmla="*/ 8 w 274"/>
                <a:gd name="T23" fmla="*/ 161 h 288"/>
                <a:gd name="T24" fmla="*/ 0 w 274"/>
                <a:gd name="T25" fmla="*/ 153 h 288"/>
                <a:gd name="T26" fmla="*/ 73 w 274"/>
                <a:gd name="T27" fmla="*/ 33 h 288"/>
                <a:gd name="T28" fmla="*/ 255 w 274"/>
                <a:gd name="T29" fmla="*/ 92 h 288"/>
                <a:gd name="T30" fmla="*/ 263 w 274"/>
                <a:gd name="T31" fmla="*/ 195 h 288"/>
                <a:gd name="T32" fmla="*/ 196 w 274"/>
                <a:gd name="T33" fmla="*/ 273 h 288"/>
                <a:gd name="T34" fmla="*/ 135 w 274"/>
                <a:gd name="T35"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88">
                  <a:moveTo>
                    <a:pt x="135" y="288"/>
                  </a:moveTo>
                  <a:cubicBezTo>
                    <a:pt x="120" y="288"/>
                    <a:pt x="106" y="286"/>
                    <a:pt x="93" y="281"/>
                  </a:cubicBezTo>
                  <a:cubicBezTo>
                    <a:pt x="58" y="270"/>
                    <a:pt x="30" y="246"/>
                    <a:pt x="14" y="214"/>
                  </a:cubicBezTo>
                  <a:cubicBezTo>
                    <a:pt x="12" y="210"/>
                    <a:pt x="14" y="205"/>
                    <a:pt x="18" y="203"/>
                  </a:cubicBezTo>
                  <a:cubicBezTo>
                    <a:pt x="22" y="201"/>
                    <a:pt x="27" y="202"/>
                    <a:pt x="29" y="206"/>
                  </a:cubicBezTo>
                  <a:cubicBezTo>
                    <a:pt x="43" y="235"/>
                    <a:pt x="68" y="255"/>
                    <a:pt x="98" y="265"/>
                  </a:cubicBezTo>
                  <a:cubicBezTo>
                    <a:pt x="128" y="275"/>
                    <a:pt x="160" y="273"/>
                    <a:pt x="188" y="258"/>
                  </a:cubicBezTo>
                  <a:cubicBezTo>
                    <a:pt x="216" y="244"/>
                    <a:pt x="237" y="219"/>
                    <a:pt x="247" y="189"/>
                  </a:cubicBezTo>
                  <a:cubicBezTo>
                    <a:pt x="257" y="160"/>
                    <a:pt x="254" y="128"/>
                    <a:pt x="240" y="100"/>
                  </a:cubicBezTo>
                  <a:cubicBezTo>
                    <a:pt x="210" y="42"/>
                    <a:pt x="139" y="19"/>
                    <a:pt x="81" y="48"/>
                  </a:cubicBezTo>
                  <a:cubicBezTo>
                    <a:pt x="41" y="68"/>
                    <a:pt x="17" y="109"/>
                    <a:pt x="17" y="153"/>
                  </a:cubicBezTo>
                  <a:cubicBezTo>
                    <a:pt x="17" y="158"/>
                    <a:pt x="13" y="161"/>
                    <a:pt x="8" y="161"/>
                  </a:cubicBezTo>
                  <a:cubicBezTo>
                    <a:pt x="4" y="161"/>
                    <a:pt x="0" y="158"/>
                    <a:pt x="0" y="153"/>
                  </a:cubicBezTo>
                  <a:cubicBezTo>
                    <a:pt x="0" y="102"/>
                    <a:pt x="28" y="56"/>
                    <a:pt x="73" y="33"/>
                  </a:cubicBezTo>
                  <a:cubicBezTo>
                    <a:pt x="140" y="0"/>
                    <a:pt x="221" y="26"/>
                    <a:pt x="255" y="92"/>
                  </a:cubicBezTo>
                  <a:cubicBezTo>
                    <a:pt x="271" y="124"/>
                    <a:pt x="274" y="161"/>
                    <a:pt x="263" y="195"/>
                  </a:cubicBezTo>
                  <a:cubicBezTo>
                    <a:pt x="252" y="229"/>
                    <a:pt x="228" y="257"/>
                    <a:pt x="196" y="273"/>
                  </a:cubicBezTo>
                  <a:cubicBezTo>
                    <a:pt x="176" y="283"/>
                    <a:pt x="156" y="288"/>
                    <a:pt x="135"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2" name="Freeform 53">
              <a:extLst>
                <a:ext uri="{FF2B5EF4-FFF2-40B4-BE49-F238E27FC236}">
                  <a16:creationId xmlns:a16="http://schemas.microsoft.com/office/drawing/2014/main" id="{738EB866-3133-B74E-9901-12E7FF2F3292}"/>
                </a:ext>
              </a:extLst>
            </p:cNvPr>
            <p:cNvSpPr>
              <a:spLocks/>
            </p:cNvSpPr>
            <p:nvPr/>
          </p:nvSpPr>
          <p:spPr bwMode="auto">
            <a:xfrm>
              <a:off x="7226300" y="1946276"/>
              <a:ext cx="139700" cy="138112"/>
            </a:xfrm>
            <a:custGeom>
              <a:avLst/>
              <a:gdLst>
                <a:gd name="T0" fmla="*/ 17 w 85"/>
                <a:gd name="T1" fmla="*/ 84 h 84"/>
                <a:gd name="T2" fmla="*/ 9 w 85"/>
                <a:gd name="T3" fmla="*/ 77 h 84"/>
                <a:gd name="T4" fmla="*/ 0 w 85"/>
                <a:gd name="T5" fmla="*/ 9 h 84"/>
                <a:gd name="T6" fmla="*/ 3 w 85"/>
                <a:gd name="T7" fmla="*/ 2 h 84"/>
                <a:gd name="T8" fmla="*/ 10 w 85"/>
                <a:gd name="T9" fmla="*/ 0 h 84"/>
                <a:gd name="T10" fmla="*/ 77 w 85"/>
                <a:gd name="T11" fmla="*/ 8 h 84"/>
                <a:gd name="T12" fmla="*/ 84 w 85"/>
                <a:gd name="T13" fmla="*/ 18 h 84"/>
                <a:gd name="T14" fmla="*/ 75 w 85"/>
                <a:gd name="T15" fmla="*/ 25 h 84"/>
                <a:gd name="T16" fmla="*/ 19 w 85"/>
                <a:gd name="T17" fmla="*/ 18 h 84"/>
                <a:gd name="T18" fmla="*/ 26 w 85"/>
                <a:gd name="T19" fmla="*/ 74 h 84"/>
                <a:gd name="T20" fmla="*/ 18 w 85"/>
                <a:gd name="T21" fmla="*/ 84 h 84"/>
                <a:gd name="T22" fmla="*/ 17 w 85"/>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4">
                  <a:moveTo>
                    <a:pt x="17" y="84"/>
                  </a:moveTo>
                  <a:cubicBezTo>
                    <a:pt x="13" y="84"/>
                    <a:pt x="9" y="81"/>
                    <a:pt x="9" y="77"/>
                  </a:cubicBezTo>
                  <a:cubicBezTo>
                    <a:pt x="0" y="9"/>
                    <a:pt x="0" y="9"/>
                    <a:pt x="0" y="9"/>
                  </a:cubicBezTo>
                  <a:cubicBezTo>
                    <a:pt x="0" y="7"/>
                    <a:pt x="1" y="4"/>
                    <a:pt x="3" y="2"/>
                  </a:cubicBezTo>
                  <a:cubicBezTo>
                    <a:pt x="5" y="0"/>
                    <a:pt x="7" y="0"/>
                    <a:pt x="10" y="0"/>
                  </a:cubicBezTo>
                  <a:cubicBezTo>
                    <a:pt x="77" y="8"/>
                    <a:pt x="77" y="8"/>
                    <a:pt x="77" y="8"/>
                  </a:cubicBezTo>
                  <a:cubicBezTo>
                    <a:pt x="82" y="9"/>
                    <a:pt x="85" y="13"/>
                    <a:pt x="84" y="18"/>
                  </a:cubicBezTo>
                  <a:cubicBezTo>
                    <a:pt x="84" y="22"/>
                    <a:pt x="80" y="26"/>
                    <a:pt x="75" y="25"/>
                  </a:cubicBezTo>
                  <a:cubicBezTo>
                    <a:pt x="19" y="18"/>
                    <a:pt x="19" y="18"/>
                    <a:pt x="19" y="18"/>
                  </a:cubicBezTo>
                  <a:cubicBezTo>
                    <a:pt x="26" y="74"/>
                    <a:pt x="26" y="74"/>
                    <a:pt x="26" y="74"/>
                  </a:cubicBezTo>
                  <a:cubicBezTo>
                    <a:pt x="26" y="79"/>
                    <a:pt x="23" y="83"/>
                    <a:pt x="18" y="84"/>
                  </a:cubicBezTo>
                  <a:cubicBezTo>
                    <a:pt x="18" y="84"/>
                    <a:pt x="18" y="84"/>
                    <a:pt x="17"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3" name="Group 282">
            <a:extLst>
              <a:ext uri="{FF2B5EF4-FFF2-40B4-BE49-F238E27FC236}">
                <a16:creationId xmlns:a16="http://schemas.microsoft.com/office/drawing/2014/main" id="{2E671BE4-9B25-364C-BF6E-145A7B075C93}"/>
              </a:ext>
            </a:extLst>
          </p:cNvPr>
          <p:cNvGrpSpPr/>
          <p:nvPr/>
        </p:nvGrpSpPr>
        <p:grpSpPr>
          <a:xfrm>
            <a:off x="8613985" y="115030"/>
            <a:ext cx="382761" cy="382761"/>
            <a:chOff x="7606443" y="99243"/>
            <a:chExt cx="415925" cy="415925"/>
          </a:xfrm>
        </p:grpSpPr>
        <p:sp>
          <p:nvSpPr>
            <p:cNvPr id="284" name="Freeform 85">
              <a:extLst>
                <a:ext uri="{FF2B5EF4-FFF2-40B4-BE49-F238E27FC236}">
                  <a16:creationId xmlns:a16="http://schemas.microsoft.com/office/drawing/2014/main" id="{A1E3EEA6-8A5D-6749-ABFE-260CDAFC5EC4}"/>
                </a:ext>
              </a:extLst>
            </p:cNvPr>
            <p:cNvSpPr>
              <a:spLocks/>
            </p:cNvSpPr>
            <p:nvPr/>
          </p:nvSpPr>
          <p:spPr bwMode="auto">
            <a:xfrm>
              <a:off x="7606443" y="99243"/>
              <a:ext cx="415925" cy="415925"/>
            </a:xfrm>
            <a:custGeom>
              <a:avLst/>
              <a:gdLst>
                <a:gd name="T0" fmla="*/ 219 w 252"/>
                <a:gd name="T1" fmla="*/ 252 h 252"/>
                <a:gd name="T2" fmla="*/ 34 w 252"/>
                <a:gd name="T3" fmla="*/ 252 h 252"/>
                <a:gd name="T4" fmla="*/ 0 w 252"/>
                <a:gd name="T5" fmla="*/ 218 h 252"/>
                <a:gd name="T6" fmla="*/ 0 w 252"/>
                <a:gd name="T7" fmla="*/ 33 h 252"/>
                <a:gd name="T8" fmla="*/ 34 w 252"/>
                <a:gd name="T9" fmla="*/ 0 h 252"/>
                <a:gd name="T10" fmla="*/ 42 w 252"/>
                <a:gd name="T11" fmla="*/ 0 h 252"/>
                <a:gd name="T12" fmla="*/ 50 w 252"/>
                <a:gd name="T13" fmla="*/ 8 h 252"/>
                <a:gd name="T14" fmla="*/ 42 w 252"/>
                <a:gd name="T15" fmla="*/ 16 h 252"/>
                <a:gd name="T16" fmla="*/ 34 w 252"/>
                <a:gd name="T17" fmla="*/ 16 h 252"/>
                <a:gd name="T18" fmla="*/ 17 w 252"/>
                <a:gd name="T19" fmla="*/ 33 h 252"/>
                <a:gd name="T20" fmla="*/ 17 w 252"/>
                <a:gd name="T21" fmla="*/ 218 h 252"/>
                <a:gd name="T22" fmla="*/ 34 w 252"/>
                <a:gd name="T23" fmla="*/ 235 h 252"/>
                <a:gd name="T24" fmla="*/ 219 w 252"/>
                <a:gd name="T25" fmla="*/ 235 h 252"/>
                <a:gd name="T26" fmla="*/ 236 w 252"/>
                <a:gd name="T27" fmla="*/ 218 h 252"/>
                <a:gd name="T28" fmla="*/ 236 w 252"/>
                <a:gd name="T29" fmla="*/ 33 h 252"/>
                <a:gd name="T30" fmla="*/ 219 w 252"/>
                <a:gd name="T31" fmla="*/ 16 h 252"/>
                <a:gd name="T32" fmla="*/ 210 w 252"/>
                <a:gd name="T33" fmla="*/ 16 h 252"/>
                <a:gd name="T34" fmla="*/ 202 w 252"/>
                <a:gd name="T35" fmla="*/ 8 h 252"/>
                <a:gd name="T36" fmla="*/ 210 w 252"/>
                <a:gd name="T37" fmla="*/ 0 h 252"/>
                <a:gd name="T38" fmla="*/ 219 w 252"/>
                <a:gd name="T39" fmla="*/ 0 h 252"/>
                <a:gd name="T40" fmla="*/ 252 w 252"/>
                <a:gd name="T41" fmla="*/ 33 h 252"/>
                <a:gd name="T42" fmla="*/ 252 w 252"/>
                <a:gd name="T43" fmla="*/ 218 h 252"/>
                <a:gd name="T44" fmla="*/ 219 w 252"/>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252">
                  <a:moveTo>
                    <a:pt x="219" y="252"/>
                  </a:moveTo>
                  <a:cubicBezTo>
                    <a:pt x="34" y="252"/>
                    <a:pt x="34" y="252"/>
                    <a:pt x="34" y="252"/>
                  </a:cubicBezTo>
                  <a:cubicBezTo>
                    <a:pt x="15" y="252"/>
                    <a:pt x="0" y="237"/>
                    <a:pt x="0" y="218"/>
                  </a:cubicBezTo>
                  <a:cubicBezTo>
                    <a:pt x="0" y="33"/>
                    <a:pt x="0" y="33"/>
                    <a:pt x="0" y="33"/>
                  </a:cubicBezTo>
                  <a:cubicBezTo>
                    <a:pt x="0" y="14"/>
                    <a:pt x="15" y="0"/>
                    <a:pt x="34" y="0"/>
                  </a:cubicBezTo>
                  <a:cubicBezTo>
                    <a:pt x="42" y="0"/>
                    <a:pt x="42" y="0"/>
                    <a:pt x="42" y="0"/>
                  </a:cubicBezTo>
                  <a:cubicBezTo>
                    <a:pt x="47" y="0"/>
                    <a:pt x="50" y="3"/>
                    <a:pt x="50" y="8"/>
                  </a:cubicBezTo>
                  <a:cubicBezTo>
                    <a:pt x="50" y="13"/>
                    <a:pt x="47" y="16"/>
                    <a:pt x="42" y="16"/>
                  </a:cubicBezTo>
                  <a:cubicBezTo>
                    <a:pt x="34" y="16"/>
                    <a:pt x="34" y="16"/>
                    <a:pt x="34" y="16"/>
                  </a:cubicBezTo>
                  <a:cubicBezTo>
                    <a:pt x="24" y="16"/>
                    <a:pt x="17" y="24"/>
                    <a:pt x="17" y="33"/>
                  </a:cubicBezTo>
                  <a:cubicBezTo>
                    <a:pt x="17" y="218"/>
                    <a:pt x="17" y="218"/>
                    <a:pt x="17" y="218"/>
                  </a:cubicBezTo>
                  <a:cubicBezTo>
                    <a:pt x="17" y="228"/>
                    <a:pt x="24" y="235"/>
                    <a:pt x="34" y="235"/>
                  </a:cubicBezTo>
                  <a:cubicBezTo>
                    <a:pt x="219" y="235"/>
                    <a:pt x="219" y="235"/>
                    <a:pt x="219" y="235"/>
                  </a:cubicBezTo>
                  <a:cubicBezTo>
                    <a:pt x="228" y="235"/>
                    <a:pt x="236" y="228"/>
                    <a:pt x="236" y="218"/>
                  </a:cubicBezTo>
                  <a:cubicBezTo>
                    <a:pt x="236" y="33"/>
                    <a:pt x="236" y="33"/>
                    <a:pt x="236" y="33"/>
                  </a:cubicBezTo>
                  <a:cubicBezTo>
                    <a:pt x="236" y="24"/>
                    <a:pt x="228" y="16"/>
                    <a:pt x="219" y="16"/>
                  </a:cubicBezTo>
                  <a:cubicBezTo>
                    <a:pt x="210" y="16"/>
                    <a:pt x="210" y="16"/>
                    <a:pt x="210" y="16"/>
                  </a:cubicBezTo>
                  <a:cubicBezTo>
                    <a:pt x="206" y="16"/>
                    <a:pt x="202" y="13"/>
                    <a:pt x="202" y="8"/>
                  </a:cubicBezTo>
                  <a:cubicBezTo>
                    <a:pt x="202" y="3"/>
                    <a:pt x="206" y="0"/>
                    <a:pt x="210" y="0"/>
                  </a:cubicBezTo>
                  <a:cubicBezTo>
                    <a:pt x="219" y="0"/>
                    <a:pt x="219" y="0"/>
                    <a:pt x="219" y="0"/>
                  </a:cubicBezTo>
                  <a:cubicBezTo>
                    <a:pt x="238" y="0"/>
                    <a:pt x="252" y="14"/>
                    <a:pt x="252" y="33"/>
                  </a:cubicBezTo>
                  <a:cubicBezTo>
                    <a:pt x="252" y="218"/>
                    <a:pt x="252" y="218"/>
                    <a:pt x="252" y="218"/>
                  </a:cubicBezTo>
                  <a:cubicBezTo>
                    <a:pt x="252" y="237"/>
                    <a:pt x="238" y="252"/>
                    <a:pt x="219" y="2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5" name="Freeform 86">
              <a:extLst>
                <a:ext uri="{FF2B5EF4-FFF2-40B4-BE49-F238E27FC236}">
                  <a16:creationId xmlns:a16="http://schemas.microsoft.com/office/drawing/2014/main" id="{E8B234A7-1530-D445-B419-FC2EC25A631C}"/>
                </a:ext>
              </a:extLst>
            </p:cNvPr>
            <p:cNvSpPr>
              <a:spLocks noEditPoints="1"/>
            </p:cNvSpPr>
            <p:nvPr/>
          </p:nvSpPr>
          <p:spPr bwMode="auto">
            <a:xfrm>
              <a:off x="7717568" y="99243"/>
              <a:ext cx="193675" cy="249238"/>
            </a:xfrm>
            <a:custGeom>
              <a:avLst/>
              <a:gdLst>
                <a:gd name="T0" fmla="*/ 110 w 118"/>
                <a:gd name="T1" fmla="*/ 151 h 151"/>
                <a:gd name="T2" fmla="*/ 104 w 118"/>
                <a:gd name="T3" fmla="*/ 149 h 151"/>
                <a:gd name="T4" fmla="*/ 59 w 118"/>
                <a:gd name="T5" fmla="*/ 111 h 151"/>
                <a:gd name="T6" fmla="*/ 14 w 118"/>
                <a:gd name="T7" fmla="*/ 149 h 151"/>
                <a:gd name="T8" fmla="*/ 5 w 118"/>
                <a:gd name="T9" fmla="*/ 150 h 151"/>
                <a:gd name="T10" fmla="*/ 0 w 118"/>
                <a:gd name="T11" fmla="*/ 143 h 151"/>
                <a:gd name="T12" fmla="*/ 0 w 118"/>
                <a:gd name="T13" fmla="*/ 8 h 151"/>
                <a:gd name="T14" fmla="*/ 9 w 118"/>
                <a:gd name="T15" fmla="*/ 0 h 151"/>
                <a:gd name="T16" fmla="*/ 110 w 118"/>
                <a:gd name="T17" fmla="*/ 0 h 151"/>
                <a:gd name="T18" fmla="*/ 118 w 118"/>
                <a:gd name="T19" fmla="*/ 8 h 151"/>
                <a:gd name="T20" fmla="*/ 118 w 118"/>
                <a:gd name="T21" fmla="*/ 143 h 151"/>
                <a:gd name="T22" fmla="*/ 113 w 118"/>
                <a:gd name="T23" fmla="*/ 150 h 151"/>
                <a:gd name="T24" fmla="*/ 110 w 118"/>
                <a:gd name="T25" fmla="*/ 151 h 151"/>
                <a:gd name="T26" fmla="*/ 59 w 118"/>
                <a:gd name="T27" fmla="*/ 92 h 151"/>
                <a:gd name="T28" fmla="*/ 65 w 118"/>
                <a:gd name="T29" fmla="*/ 94 h 151"/>
                <a:gd name="T30" fmla="*/ 101 w 118"/>
                <a:gd name="T31" fmla="*/ 125 h 151"/>
                <a:gd name="T32" fmla="*/ 101 w 118"/>
                <a:gd name="T33" fmla="*/ 16 h 151"/>
                <a:gd name="T34" fmla="*/ 17 w 118"/>
                <a:gd name="T35" fmla="*/ 16 h 151"/>
                <a:gd name="T36" fmla="*/ 17 w 118"/>
                <a:gd name="T37" fmla="*/ 125 h 151"/>
                <a:gd name="T38" fmla="*/ 54 w 118"/>
                <a:gd name="T39" fmla="*/ 94 h 151"/>
                <a:gd name="T40" fmla="*/ 59 w 118"/>
                <a:gd name="T41" fmla="*/ 9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51">
                  <a:moveTo>
                    <a:pt x="110" y="151"/>
                  </a:moveTo>
                  <a:cubicBezTo>
                    <a:pt x="108" y="151"/>
                    <a:pt x="106" y="150"/>
                    <a:pt x="104" y="149"/>
                  </a:cubicBezTo>
                  <a:cubicBezTo>
                    <a:pt x="59" y="111"/>
                    <a:pt x="59" y="111"/>
                    <a:pt x="59" y="111"/>
                  </a:cubicBezTo>
                  <a:cubicBezTo>
                    <a:pt x="14" y="149"/>
                    <a:pt x="14" y="149"/>
                    <a:pt x="14" y="149"/>
                  </a:cubicBezTo>
                  <a:cubicBezTo>
                    <a:pt x="12" y="151"/>
                    <a:pt x="8" y="151"/>
                    <a:pt x="5" y="150"/>
                  </a:cubicBezTo>
                  <a:cubicBezTo>
                    <a:pt x="2" y="149"/>
                    <a:pt x="0" y="146"/>
                    <a:pt x="0" y="143"/>
                  </a:cubicBezTo>
                  <a:cubicBezTo>
                    <a:pt x="0" y="8"/>
                    <a:pt x="0" y="8"/>
                    <a:pt x="0" y="8"/>
                  </a:cubicBezTo>
                  <a:cubicBezTo>
                    <a:pt x="0" y="3"/>
                    <a:pt x="4" y="0"/>
                    <a:pt x="9" y="0"/>
                  </a:cubicBezTo>
                  <a:cubicBezTo>
                    <a:pt x="110" y="0"/>
                    <a:pt x="110" y="0"/>
                    <a:pt x="110" y="0"/>
                  </a:cubicBezTo>
                  <a:cubicBezTo>
                    <a:pt x="114" y="0"/>
                    <a:pt x="118" y="3"/>
                    <a:pt x="118" y="8"/>
                  </a:cubicBezTo>
                  <a:cubicBezTo>
                    <a:pt x="118" y="143"/>
                    <a:pt x="118" y="143"/>
                    <a:pt x="118" y="143"/>
                  </a:cubicBezTo>
                  <a:cubicBezTo>
                    <a:pt x="118" y="146"/>
                    <a:pt x="116" y="149"/>
                    <a:pt x="113" y="150"/>
                  </a:cubicBezTo>
                  <a:cubicBezTo>
                    <a:pt x="112" y="151"/>
                    <a:pt x="111" y="151"/>
                    <a:pt x="110" y="151"/>
                  </a:cubicBezTo>
                  <a:close/>
                  <a:moveTo>
                    <a:pt x="59" y="92"/>
                  </a:moveTo>
                  <a:cubicBezTo>
                    <a:pt x="61" y="92"/>
                    <a:pt x="63" y="93"/>
                    <a:pt x="65" y="94"/>
                  </a:cubicBezTo>
                  <a:cubicBezTo>
                    <a:pt x="101" y="125"/>
                    <a:pt x="101" y="125"/>
                    <a:pt x="101" y="125"/>
                  </a:cubicBezTo>
                  <a:cubicBezTo>
                    <a:pt x="101" y="16"/>
                    <a:pt x="101" y="16"/>
                    <a:pt x="101" y="16"/>
                  </a:cubicBezTo>
                  <a:cubicBezTo>
                    <a:pt x="17" y="16"/>
                    <a:pt x="17" y="16"/>
                    <a:pt x="17" y="16"/>
                  </a:cubicBezTo>
                  <a:cubicBezTo>
                    <a:pt x="17" y="125"/>
                    <a:pt x="17" y="125"/>
                    <a:pt x="17" y="125"/>
                  </a:cubicBezTo>
                  <a:cubicBezTo>
                    <a:pt x="54" y="94"/>
                    <a:pt x="54" y="94"/>
                    <a:pt x="54" y="94"/>
                  </a:cubicBezTo>
                  <a:cubicBezTo>
                    <a:pt x="55" y="93"/>
                    <a:pt x="57" y="92"/>
                    <a:pt x="59" y="9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6" name="Group 285">
            <a:extLst>
              <a:ext uri="{FF2B5EF4-FFF2-40B4-BE49-F238E27FC236}">
                <a16:creationId xmlns:a16="http://schemas.microsoft.com/office/drawing/2014/main" id="{7BD60714-12D9-334C-8BF5-FF6E1B67FB67}"/>
              </a:ext>
            </a:extLst>
          </p:cNvPr>
          <p:cNvGrpSpPr/>
          <p:nvPr/>
        </p:nvGrpSpPr>
        <p:grpSpPr>
          <a:xfrm>
            <a:off x="9992869" y="95790"/>
            <a:ext cx="317062" cy="421240"/>
            <a:chOff x="3657601" y="7521576"/>
            <a:chExt cx="333375" cy="442913"/>
          </a:xfrm>
          <a:solidFill>
            <a:schemeClr val="accent2"/>
          </a:solidFill>
        </p:grpSpPr>
        <p:sp>
          <p:nvSpPr>
            <p:cNvPr id="287" name="Freeform 86">
              <a:extLst>
                <a:ext uri="{FF2B5EF4-FFF2-40B4-BE49-F238E27FC236}">
                  <a16:creationId xmlns:a16="http://schemas.microsoft.com/office/drawing/2014/main" id="{8787D523-C2EA-1A4D-9530-DA27AB46121B}"/>
                </a:ext>
              </a:extLst>
            </p:cNvPr>
            <p:cNvSpPr>
              <a:spLocks noEditPoints="1"/>
            </p:cNvSpPr>
            <p:nvPr/>
          </p:nvSpPr>
          <p:spPr bwMode="auto">
            <a:xfrm>
              <a:off x="3657601" y="7521576"/>
              <a:ext cx="333375" cy="387350"/>
            </a:xfrm>
            <a:custGeom>
              <a:avLst/>
              <a:gdLst>
                <a:gd name="T0" fmla="*/ 143 w 202"/>
                <a:gd name="T1" fmla="*/ 236 h 236"/>
                <a:gd name="T2" fmla="*/ 59 w 202"/>
                <a:gd name="T3" fmla="*/ 236 h 236"/>
                <a:gd name="T4" fmla="*/ 51 w 202"/>
                <a:gd name="T5" fmla="*/ 228 h 236"/>
                <a:gd name="T6" fmla="*/ 51 w 202"/>
                <a:gd name="T7" fmla="*/ 189 h 236"/>
                <a:gd name="T8" fmla="*/ 0 w 202"/>
                <a:gd name="T9" fmla="*/ 101 h 236"/>
                <a:gd name="T10" fmla="*/ 101 w 202"/>
                <a:gd name="T11" fmla="*/ 0 h 236"/>
                <a:gd name="T12" fmla="*/ 202 w 202"/>
                <a:gd name="T13" fmla="*/ 101 h 236"/>
                <a:gd name="T14" fmla="*/ 152 w 202"/>
                <a:gd name="T15" fmla="*/ 189 h 236"/>
                <a:gd name="T16" fmla="*/ 152 w 202"/>
                <a:gd name="T17" fmla="*/ 228 h 236"/>
                <a:gd name="T18" fmla="*/ 143 w 202"/>
                <a:gd name="T19" fmla="*/ 236 h 236"/>
                <a:gd name="T20" fmla="*/ 67 w 202"/>
                <a:gd name="T21" fmla="*/ 219 h 236"/>
                <a:gd name="T22" fmla="*/ 135 w 202"/>
                <a:gd name="T23" fmla="*/ 219 h 236"/>
                <a:gd name="T24" fmla="*/ 135 w 202"/>
                <a:gd name="T25" fmla="*/ 184 h 236"/>
                <a:gd name="T26" fmla="*/ 139 w 202"/>
                <a:gd name="T27" fmla="*/ 176 h 236"/>
                <a:gd name="T28" fmla="*/ 185 w 202"/>
                <a:gd name="T29" fmla="*/ 101 h 236"/>
                <a:gd name="T30" fmla="*/ 101 w 202"/>
                <a:gd name="T31" fmla="*/ 17 h 236"/>
                <a:gd name="T32" fmla="*/ 17 w 202"/>
                <a:gd name="T33" fmla="*/ 101 h 236"/>
                <a:gd name="T34" fmla="*/ 63 w 202"/>
                <a:gd name="T35" fmla="*/ 176 h 236"/>
                <a:gd name="T36" fmla="*/ 67 w 202"/>
                <a:gd name="T37" fmla="*/ 184 h 236"/>
                <a:gd name="T38" fmla="*/ 67 w 202"/>
                <a:gd name="T39" fmla="*/ 21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236">
                  <a:moveTo>
                    <a:pt x="143" y="236"/>
                  </a:moveTo>
                  <a:cubicBezTo>
                    <a:pt x="59" y="236"/>
                    <a:pt x="59" y="236"/>
                    <a:pt x="59" y="236"/>
                  </a:cubicBezTo>
                  <a:cubicBezTo>
                    <a:pt x="54" y="236"/>
                    <a:pt x="51" y="232"/>
                    <a:pt x="51" y="228"/>
                  </a:cubicBezTo>
                  <a:cubicBezTo>
                    <a:pt x="51" y="189"/>
                    <a:pt x="51" y="189"/>
                    <a:pt x="51" y="189"/>
                  </a:cubicBezTo>
                  <a:cubicBezTo>
                    <a:pt x="19" y="171"/>
                    <a:pt x="0" y="138"/>
                    <a:pt x="0" y="101"/>
                  </a:cubicBezTo>
                  <a:cubicBezTo>
                    <a:pt x="0" y="46"/>
                    <a:pt x="45" y="0"/>
                    <a:pt x="101" y="0"/>
                  </a:cubicBezTo>
                  <a:cubicBezTo>
                    <a:pt x="157" y="0"/>
                    <a:pt x="202" y="46"/>
                    <a:pt x="202" y="101"/>
                  </a:cubicBezTo>
                  <a:cubicBezTo>
                    <a:pt x="202" y="138"/>
                    <a:pt x="183" y="171"/>
                    <a:pt x="152" y="189"/>
                  </a:cubicBezTo>
                  <a:cubicBezTo>
                    <a:pt x="152" y="228"/>
                    <a:pt x="152" y="228"/>
                    <a:pt x="152" y="228"/>
                  </a:cubicBezTo>
                  <a:cubicBezTo>
                    <a:pt x="152" y="232"/>
                    <a:pt x="148" y="236"/>
                    <a:pt x="143" y="236"/>
                  </a:cubicBezTo>
                  <a:close/>
                  <a:moveTo>
                    <a:pt x="67" y="219"/>
                  </a:moveTo>
                  <a:cubicBezTo>
                    <a:pt x="135" y="219"/>
                    <a:pt x="135" y="219"/>
                    <a:pt x="135" y="219"/>
                  </a:cubicBezTo>
                  <a:cubicBezTo>
                    <a:pt x="135" y="184"/>
                    <a:pt x="135" y="184"/>
                    <a:pt x="135" y="184"/>
                  </a:cubicBezTo>
                  <a:cubicBezTo>
                    <a:pt x="135" y="181"/>
                    <a:pt x="137" y="178"/>
                    <a:pt x="139" y="176"/>
                  </a:cubicBezTo>
                  <a:cubicBezTo>
                    <a:pt x="168" y="162"/>
                    <a:pt x="185" y="133"/>
                    <a:pt x="185" y="101"/>
                  </a:cubicBezTo>
                  <a:cubicBezTo>
                    <a:pt x="185" y="55"/>
                    <a:pt x="147" y="17"/>
                    <a:pt x="101" y="17"/>
                  </a:cubicBezTo>
                  <a:cubicBezTo>
                    <a:pt x="55" y="17"/>
                    <a:pt x="17" y="55"/>
                    <a:pt x="17" y="101"/>
                  </a:cubicBezTo>
                  <a:cubicBezTo>
                    <a:pt x="17" y="133"/>
                    <a:pt x="35" y="162"/>
                    <a:pt x="63" y="176"/>
                  </a:cubicBezTo>
                  <a:cubicBezTo>
                    <a:pt x="66" y="178"/>
                    <a:pt x="67" y="181"/>
                    <a:pt x="67" y="184"/>
                  </a:cubicBezTo>
                  <a:lnTo>
                    <a:pt x="6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8" name="Freeform 87">
              <a:extLst>
                <a:ext uri="{FF2B5EF4-FFF2-40B4-BE49-F238E27FC236}">
                  <a16:creationId xmlns:a16="http://schemas.microsoft.com/office/drawing/2014/main" id="{6B343016-E95C-6B40-BAC7-9622AA0C578D}"/>
                </a:ext>
              </a:extLst>
            </p:cNvPr>
            <p:cNvSpPr>
              <a:spLocks/>
            </p:cNvSpPr>
            <p:nvPr/>
          </p:nvSpPr>
          <p:spPr bwMode="auto">
            <a:xfrm>
              <a:off x="3741738" y="7937501"/>
              <a:ext cx="166688" cy="26988"/>
            </a:xfrm>
            <a:custGeom>
              <a:avLst/>
              <a:gdLst>
                <a:gd name="T0" fmla="*/ 92 w 101"/>
                <a:gd name="T1" fmla="*/ 17 h 17"/>
                <a:gd name="T2" fmla="*/ 8 w 101"/>
                <a:gd name="T3" fmla="*/ 17 h 17"/>
                <a:gd name="T4" fmla="*/ 0 w 101"/>
                <a:gd name="T5" fmla="*/ 8 h 17"/>
                <a:gd name="T6" fmla="*/ 8 w 101"/>
                <a:gd name="T7" fmla="*/ 0 h 17"/>
                <a:gd name="T8" fmla="*/ 92 w 101"/>
                <a:gd name="T9" fmla="*/ 0 h 17"/>
                <a:gd name="T10" fmla="*/ 101 w 101"/>
                <a:gd name="T11" fmla="*/ 8 h 17"/>
                <a:gd name="T12" fmla="*/ 92 w 10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1" h="17">
                  <a:moveTo>
                    <a:pt x="92" y="17"/>
                  </a:moveTo>
                  <a:cubicBezTo>
                    <a:pt x="8" y="17"/>
                    <a:pt x="8" y="17"/>
                    <a:pt x="8" y="17"/>
                  </a:cubicBezTo>
                  <a:cubicBezTo>
                    <a:pt x="3" y="17"/>
                    <a:pt x="0" y="13"/>
                    <a:pt x="0" y="8"/>
                  </a:cubicBezTo>
                  <a:cubicBezTo>
                    <a:pt x="0" y="4"/>
                    <a:pt x="3" y="0"/>
                    <a:pt x="8" y="0"/>
                  </a:cubicBezTo>
                  <a:cubicBezTo>
                    <a:pt x="92" y="0"/>
                    <a:pt x="92" y="0"/>
                    <a:pt x="92" y="0"/>
                  </a:cubicBezTo>
                  <a:cubicBezTo>
                    <a:pt x="97" y="0"/>
                    <a:pt x="101" y="4"/>
                    <a:pt x="101" y="8"/>
                  </a:cubicBezTo>
                  <a:cubicBezTo>
                    <a:pt x="101" y="13"/>
                    <a:pt x="97" y="17"/>
                    <a:pt x="9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9" name="Freeform 88">
              <a:extLst>
                <a:ext uri="{FF2B5EF4-FFF2-40B4-BE49-F238E27FC236}">
                  <a16:creationId xmlns:a16="http://schemas.microsoft.com/office/drawing/2014/main" id="{6B42429E-53A0-474D-873D-FD6212C4DA6B}"/>
                </a:ext>
              </a:extLst>
            </p:cNvPr>
            <p:cNvSpPr>
              <a:spLocks/>
            </p:cNvSpPr>
            <p:nvPr/>
          </p:nvSpPr>
          <p:spPr bwMode="auto">
            <a:xfrm>
              <a:off x="3725863" y="7589839"/>
              <a:ext cx="111125" cy="112713"/>
            </a:xfrm>
            <a:custGeom>
              <a:avLst/>
              <a:gdLst>
                <a:gd name="T0" fmla="*/ 9 w 67"/>
                <a:gd name="T1" fmla="*/ 68 h 68"/>
                <a:gd name="T2" fmla="*/ 0 w 67"/>
                <a:gd name="T3" fmla="*/ 59 h 68"/>
                <a:gd name="T4" fmla="*/ 59 w 67"/>
                <a:gd name="T5" fmla="*/ 0 h 68"/>
                <a:gd name="T6" fmla="*/ 67 w 67"/>
                <a:gd name="T7" fmla="*/ 9 h 68"/>
                <a:gd name="T8" fmla="*/ 59 w 67"/>
                <a:gd name="T9" fmla="*/ 17 h 68"/>
                <a:gd name="T10" fmla="*/ 17 w 67"/>
                <a:gd name="T11" fmla="*/ 59 h 68"/>
                <a:gd name="T12" fmla="*/ 9 w 6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9" y="68"/>
                  </a:moveTo>
                  <a:cubicBezTo>
                    <a:pt x="4" y="68"/>
                    <a:pt x="0" y="64"/>
                    <a:pt x="0" y="59"/>
                  </a:cubicBezTo>
                  <a:cubicBezTo>
                    <a:pt x="0" y="27"/>
                    <a:pt x="27" y="0"/>
                    <a:pt x="59" y="0"/>
                  </a:cubicBezTo>
                  <a:cubicBezTo>
                    <a:pt x="64" y="0"/>
                    <a:pt x="67" y="4"/>
                    <a:pt x="67" y="9"/>
                  </a:cubicBezTo>
                  <a:cubicBezTo>
                    <a:pt x="67" y="14"/>
                    <a:pt x="64" y="17"/>
                    <a:pt x="59" y="17"/>
                  </a:cubicBezTo>
                  <a:cubicBezTo>
                    <a:pt x="36" y="17"/>
                    <a:pt x="17" y="36"/>
                    <a:pt x="17" y="59"/>
                  </a:cubicBezTo>
                  <a:cubicBezTo>
                    <a:pt x="17" y="64"/>
                    <a:pt x="13"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0" name="Freeform 142">
            <a:extLst>
              <a:ext uri="{FF2B5EF4-FFF2-40B4-BE49-F238E27FC236}">
                <a16:creationId xmlns:a16="http://schemas.microsoft.com/office/drawing/2014/main" id="{7290E4A9-35FA-044D-B330-3DD945247072}"/>
              </a:ext>
            </a:extLst>
          </p:cNvPr>
          <p:cNvSpPr>
            <a:spLocks noEditPoints="1"/>
          </p:cNvSpPr>
          <p:nvPr/>
        </p:nvSpPr>
        <p:spPr bwMode="auto">
          <a:xfrm>
            <a:off x="11301046" y="96111"/>
            <a:ext cx="425396" cy="420599"/>
          </a:xfrm>
          <a:custGeom>
            <a:avLst/>
            <a:gdLst>
              <a:gd name="T0" fmla="*/ 218 w 256"/>
              <a:gd name="T1" fmla="*/ 254 h 254"/>
              <a:gd name="T2" fmla="*/ 215 w 256"/>
              <a:gd name="T3" fmla="*/ 254 h 254"/>
              <a:gd name="T4" fmla="*/ 1 w 256"/>
              <a:gd name="T5" fmla="*/ 41 h 254"/>
              <a:gd name="T6" fmla="*/ 20 w 256"/>
              <a:gd name="T7" fmla="*/ 13 h 254"/>
              <a:gd name="T8" fmla="*/ 61 w 256"/>
              <a:gd name="T9" fmla="*/ 2 h 254"/>
              <a:gd name="T10" fmla="*/ 91 w 256"/>
              <a:gd name="T11" fmla="*/ 16 h 254"/>
              <a:gd name="T12" fmla="*/ 112 w 256"/>
              <a:gd name="T13" fmla="*/ 66 h 254"/>
              <a:gd name="T14" fmla="*/ 105 w 256"/>
              <a:gd name="T15" fmla="*/ 95 h 254"/>
              <a:gd name="T16" fmla="*/ 86 w 256"/>
              <a:gd name="T17" fmla="*/ 110 h 254"/>
              <a:gd name="T18" fmla="*/ 146 w 256"/>
              <a:gd name="T19" fmla="*/ 169 h 254"/>
              <a:gd name="T20" fmla="*/ 160 w 256"/>
              <a:gd name="T21" fmla="*/ 151 h 254"/>
              <a:gd name="T22" fmla="*/ 189 w 256"/>
              <a:gd name="T23" fmla="*/ 143 h 254"/>
              <a:gd name="T24" fmla="*/ 239 w 256"/>
              <a:gd name="T25" fmla="*/ 166 h 254"/>
              <a:gd name="T26" fmla="*/ 253 w 256"/>
              <a:gd name="T27" fmla="*/ 195 h 254"/>
              <a:gd name="T28" fmla="*/ 242 w 256"/>
              <a:gd name="T29" fmla="*/ 236 h 254"/>
              <a:gd name="T30" fmla="*/ 218 w 256"/>
              <a:gd name="T31" fmla="*/ 254 h 254"/>
              <a:gd name="T32" fmla="*/ 68 w 256"/>
              <a:gd name="T33" fmla="*/ 18 h 254"/>
              <a:gd name="T34" fmla="*/ 65 w 256"/>
              <a:gd name="T35" fmla="*/ 19 h 254"/>
              <a:gd name="T36" fmla="*/ 24 w 256"/>
              <a:gd name="T37" fmla="*/ 29 h 254"/>
              <a:gd name="T38" fmla="*/ 18 w 256"/>
              <a:gd name="T39" fmla="*/ 39 h 254"/>
              <a:gd name="T40" fmla="*/ 217 w 256"/>
              <a:gd name="T41" fmla="*/ 237 h 254"/>
              <a:gd name="T42" fmla="*/ 226 w 256"/>
              <a:gd name="T43" fmla="*/ 231 h 254"/>
              <a:gd name="T44" fmla="*/ 237 w 256"/>
              <a:gd name="T45" fmla="*/ 191 h 254"/>
              <a:gd name="T46" fmla="*/ 232 w 256"/>
              <a:gd name="T47" fmla="*/ 181 h 254"/>
              <a:gd name="T48" fmla="*/ 183 w 256"/>
              <a:gd name="T49" fmla="*/ 158 h 254"/>
              <a:gd name="T50" fmla="*/ 174 w 256"/>
              <a:gd name="T51" fmla="*/ 161 h 254"/>
              <a:gd name="T52" fmla="*/ 174 w 256"/>
              <a:gd name="T53" fmla="*/ 161 h 254"/>
              <a:gd name="T54" fmla="*/ 154 w 256"/>
              <a:gd name="T55" fmla="*/ 185 h 254"/>
              <a:gd name="T56" fmla="*/ 143 w 256"/>
              <a:gd name="T57" fmla="*/ 187 h 254"/>
              <a:gd name="T58" fmla="*/ 68 w 256"/>
              <a:gd name="T59" fmla="*/ 112 h 254"/>
              <a:gd name="T60" fmla="*/ 70 w 256"/>
              <a:gd name="T61" fmla="*/ 101 h 254"/>
              <a:gd name="T62" fmla="*/ 94 w 256"/>
              <a:gd name="T63" fmla="*/ 82 h 254"/>
              <a:gd name="T64" fmla="*/ 97 w 256"/>
              <a:gd name="T65" fmla="*/ 72 h 254"/>
              <a:gd name="T66" fmla="*/ 75 w 256"/>
              <a:gd name="T67" fmla="*/ 23 h 254"/>
              <a:gd name="T68" fmla="*/ 68 w 256"/>
              <a:gd name="T69" fmla="*/ 18 h 254"/>
              <a:gd name="T70" fmla="*/ 167 w 256"/>
              <a:gd name="T71" fmla="*/ 156 h 254"/>
              <a:gd name="T72" fmla="*/ 167 w 256"/>
              <a:gd name="T73" fmla="*/ 1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 h="254">
                <a:moveTo>
                  <a:pt x="218" y="254"/>
                </a:moveTo>
                <a:cubicBezTo>
                  <a:pt x="217" y="254"/>
                  <a:pt x="216" y="254"/>
                  <a:pt x="215" y="254"/>
                </a:cubicBezTo>
                <a:cubicBezTo>
                  <a:pt x="105" y="239"/>
                  <a:pt x="17" y="151"/>
                  <a:pt x="1" y="41"/>
                </a:cubicBezTo>
                <a:cubicBezTo>
                  <a:pt x="0" y="28"/>
                  <a:pt x="8" y="17"/>
                  <a:pt x="20" y="13"/>
                </a:cubicBezTo>
                <a:cubicBezTo>
                  <a:pt x="61" y="2"/>
                  <a:pt x="61" y="2"/>
                  <a:pt x="61" y="2"/>
                </a:cubicBezTo>
                <a:cubicBezTo>
                  <a:pt x="74" y="0"/>
                  <a:pt x="86" y="5"/>
                  <a:pt x="91" y="16"/>
                </a:cubicBezTo>
                <a:cubicBezTo>
                  <a:pt x="112" y="66"/>
                  <a:pt x="112" y="66"/>
                  <a:pt x="112" y="66"/>
                </a:cubicBezTo>
                <a:cubicBezTo>
                  <a:pt x="116" y="76"/>
                  <a:pt x="113" y="88"/>
                  <a:pt x="105" y="95"/>
                </a:cubicBezTo>
                <a:cubicBezTo>
                  <a:pt x="86" y="110"/>
                  <a:pt x="86" y="110"/>
                  <a:pt x="86" y="110"/>
                </a:cubicBezTo>
                <a:cubicBezTo>
                  <a:pt x="101" y="133"/>
                  <a:pt x="121" y="153"/>
                  <a:pt x="146" y="169"/>
                </a:cubicBezTo>
                <a:cubicBezTo>
                  <a:pt x="160" y="151"/>
                  <a:pt x="160" y="151"/>
                  <a:pt x="160" y="151"/>
                </a:cubicBezTo>
                <a:cubicBezTo>
                  <a:pt x="166" y="142"/>
                  <a:pt x="179" y="139"/>
                  <a:pt x="189" y="143"/>
                </a:cubicBezTo>
                <a:cubicBezTo>
                  <a:pt x="239" y="166"/>
                  <a:pt x="239" y="166"/>
                  <a:pt x="239" y="166"/>
                </a:cubicBezTo>
                <a:cubicBezTo>
                  <a:pt x="250" y="171"/>
                  <a:pt x="256" y="183"/>
                  <a:pt x="253" y="195"/>
                </a:cubicBezTo>
                <a:cubicBezTo>
                  <a:pt x="242" y="236"/>
                  <a:pt x="242" y="236"/>
                  <a:pt x="242" y="236"/>
                </a:cubicBezTo>
                <a:cubicBezTo>
                  <a:pt x="239" y="247"/>
                  <a:pt x="229" y="254"/>
                  <a:pt x="218" y="254"/>
                </a:cubicBezTo>
                <a:close/>
                <a:moveTo>
                  <a:pt x="68" y="18"/>
                </a:moveTo>
                <a:cubicBezTo>
                  <a:pt x="67" y="18"/>
                  <a:pt x="66" y="18"/>
                  <a:pt x="65" y="19"/>
                </a:cubicBezTo>
                <a:cubicBezTo>
                  <a:pt x="24" y="29"/>
                  <a:pt x="24" y="29"/>
                  <a:pt x="24" y="29"/>
                </a:cubicBezTo>
                <a:cubicBezTo>
                  <a:pt x="20" y="31"/>
                  <a:pt x="18" y="34"/>
                  <a:pt x="18" y="39"/>
                </a:cubicBezTo>
                <a:cubicBezTo>
                  <a:pt x="33" y="141"/>
                  <a:pt x="114" y="223"/>
                  <a:pt x="217" y="237"/>
                </a:cubicBezTo>
                <a:cubicBezTo>
                  <a:pt x="221" y="238"/>
                  <a:pt x="225" y="235"/>
                  <a:pt x="226" y="231"/>
                </a:cubicBezTo>
                <a:cubicBezTo>
                  <a:pt x="237" y="191"/>
                  <a:pt x="237" y="191"/>
                  <a:pt x="237" y="191"/>
                </a:cubicBezTo>
                <a:cubicBezTo>
                  <a:pt x="238" y="187"/>
                  <a:pt x="236" y="183"/>
                  <a:pt x="232" y="181"/>
                </a:cubicBezTo>
                <a:cubicBezTo>
                  <a:pt x="183" y="158"/>
                  <a:pt x="183" y="158"/>
                  <a:pt x="183" y="158"/>
                </a:cubicBezTo>
                <a:cubicBezTo>
                  <a:pt x="180" y="157"/>
                  <a:pt x="176" y="158"/>
                  <a:pt x="174" y="161"/>
                </a:cubicBezTo>
                <a:cubicBezTo>
                  <a:pt x="174" y="161"/>
                  <a:pt x="174" y="161"/>
                  <a:pt x="174" y="161"/>
                </a:cubicBezTo>
                <a:cubicBezTo>
                  <a:pt x="154" y="185"/>
                  <a:pt x="154" y="185"/>
                  <a:pt x="154" y="185"/>
                </a:cubicBezTo>
                <a:cubicBezTo>
                  <a:pt x="152" y="189"/>
                  <a:pt x="147" y="190"/>
                  <a:pt x="143" y="187"/>
                </a:cubicBezTo>
                <a:cubicBezTo>
                  <a:pt x="112" y="168"/>
                  <a:pt x="86" y="142"/>
                  <a:pt x="68" y="112"/>
                </a:cubicBezTo>
                <a:cubicBezTo>
                  <a:pt x="66" y="108"/>
                  <a:pt x="67" y="104"/>
                  <a:pt x="70" y="101"/>
                </a:cubicBezTo>
                <a:cubicBezTo>
                  <a:pt x="94" y="82"/>
                  <a:pt x="94" y="82"/>
                  <a:pt x="94" y="82"/>
                </a:cubicBezTo>
                <a:cubicBezTo>
                  <a:pt x="97" y="80"/>
                  <a:pt x="98" y="76"/>
                  <a:pt x="97" y="72"/>
                </a:cubicBezTo>
                <a:cubicBezTo>
                  <a:pt x="75" y="23"/>
                  <a:pt x="75" y="23"/>
                  <a:pt x="75" y="23"/>
                </a:cubicBezTo>
                <a:cubicBezTo>
                  <a:pt x="73" y="19"/>
                  <a:pt x="70" y="18"/>
                  <a:pt x="68" y="18"/>
                </a:cubicBezTo>
                <a:close/>
                <a:moveTo>
                  <a:pt x="167" y="156"/>
                </a:moveTo>
                <a:cubicBezTo>
                  <a:pt x="167" y="156"/>
                  <a:pt x="167" y="156"/>
                  <a:pt x="167" y="1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51879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n-US"/>
          </a:p>
        </p:txBody>
      </p:sp>
      <p:sp>
        <p:nvSpPr>
          <p:cNvPr id="18" name="Title 1">
            <a:extLst>
              <a:ext uri="{FF2B5EF4-FFF2-40B4-BE49-F238E27FC236}">
                <a16:creationId xmlns:a16="http://schemas.microsoft.com/office/drawing/2014/main" id="{84748B4F-6D42-0D46-952F-8F3C6EC457EE}"/>
              </a:ext>
            </a:extLst>
          </p:cNvPr>
          <p:cNvSpPr>
            <a:spLocks noGrp="1"/>
          </p:cNvSpPr>
          <p:nvPr>
            <p:ph type="title" hasCustomPrompt="1"/>
          </p:nvPr>
        </p:nvSpPr>
        <p:spPr>
          <a:xfrm>
            <a:off x="485776" y="986501"/>
            <a:ext cx="11461750" cy="95839"/>
          </a:xfrm>
        </p:spPr>
        <p:txBody>
          <a:bodyPr vert="horz"/>
          <a:lstStyle/>
          <a:p>
            <a:r>
              <a:rPr lang="en-US" dirty="0"/>
              <a:t>2. </a:t>
            </a:r>
            <a:r>
              <a:rPr lang="en-GB" sz="3200" dirty="0">
                <a:latin typeface="Arial" panose="020B0604020202020204" pitchFamily="34" charset="0"/>
                <a:ea typeface="Tahoma" panose="020B0604030504040204" pitchFamily="34" charset="0"/>
                <a:cs typeface="Arial" panose="020B0604020202020204" pitchFamily="34" charset="0"/>
              </a:rPr>
              <a:t>What if a client went today?</a:t>
            </a:r>
            <a:endParaRPr lang="en-US" dirty="0"/>
          </a:p>
        </p:txBody>
      </p:sp>
      <p:sp>
        <p:nvSpPr>
          <p:cNvPr id="221" name="Rectangle 220">
            <a:extLst>
              <a:ext uri="{FF2B5EF4-FFF2-40B4-BE49-F238E27FC236}">
                <a16:creationId xmlns:a16="http://schemas.microsoft.com/office/drawing/2014/main" id="{DF9BF9E3-1338-954B-B5B5-F7A898B238BA}"/>
              </a:ext>
            </a:extLst>
          </p:cNvPr>
          <p:cNvSpPr/>
          <p:nvPr/>
        </p:nvSpPr>
        <p:spPr>
          <a:xfrm>
            <a:off x="485776" y="1570618"/>
            <a:ext cx="5495924" cy="1846659"/>
          </a:xfrm>
          <a:prstGeom prst="rect">
            <a:avLst/>
          </a:prstGeom>
        </p:spPr>
        <p:txBody>
          <a:bodyPr wrap="square" lIns="0" tIns="0" rIns="0" bIns="0" anchor="t" anchorCtr="0">
            <a:spAutoFit/>
          </a:bodyPr>
          <a:lstStyle/>
          <a:p>
            <a:pPr>
              <a:spcBef>
                <a:spcPts val="600"/>
              </a:spcBef>
              <a:spcAft>
                <a:spcPts val="600"/>
              </a:spcAft>
            </a:pPr>
            <a:r>
              <a:rPr lang="en-GB" dirty="0">
                <a:latin typeface="Arial" panose="020B0604020202020204" pitchFamily="34" charset="0"/>
                <a:ea typeface="Tahoma" panose="020B0604030504040204" pitchFamily="34" charset="0"/>
                <a:cs typeface="Arial" panose="020B0604020202020204" pitchFamily="34" charset="0"/>
              </a:rPr>
              <a:t>Do you know if your clients’ current public liability and motor insurance policies cover exposures at airports?</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I’m certain there would be coverage.</a:t>
            </a:r>
          </a:p>
          <a:p>
            <a:pPr marL="342900" indent="-342900">
              <a:spcBef>
                <a:spcPts val="600"/>
              </a:spcBef>
              <a:spcAft>
                <a:spcPts val="600"/>
              </a:spcAft>
              <a:buFont typeface="+mj-lt"/>
              <a:buAutoNum type="alphaLcPeriod"/>
            </a:pPr>
            <a:r>
              <a:rPr lang="en-GB" dirty="0" smtClean="0">
                <a:latin typeface="Arial" panose="020B0604020202020204" pitchFamily="34" charset="0"/>
                <a:ea typeface="Tahoma" panose="020B0604030504040204" pitchFamily="34" charset="0"/>
                <a:cs typeface="Arial" panose="020B0604020202020204" pitchFamily="34" charset="0"/>
              </a:rPr>
              <a:t>I’m </a:t>
            </a:r>
            <a:r>
              <a:rPr lang="en-GB" dirty="0">
                <a:latin typeface="Arial" panose="020B0604020202020204" pitchFamily="34" charset="0"/>
                <a:ea typeface="Tahoma" panose="020B0604030504040204" pitchFamily="34" charset="0"/>
                <a:cs typeface="Arial" panose="020B0604020202020204" pitchFamily="34" charset="0"/>
              </a:rPr>
              <a:t>certain their wouldn’t be coverage.</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I’m just not sure.</a:t>
            </a:r>
          </a:p>
        </p:txBody>
      </p:sp>
      <p:sp>
        <p:nvSpPr>
          <p:cNvPr id="230" name="Rectangle 229">
            <a:extLst>
              <a:ext uri="{FF2B5EF4-FFF2-40B4-BE49-F238E27FC236}">
                <a16:creationId xmlns:a16="http://schemas.microsoft.com/office/drawing/2014/main" id="{77118EE2-13AC-4C43-B48F-E2B4562003DD}"/>
              </a:ext>
            </a:extLst>
          </p:cNvPr>
          <p:cNvSpPr/>
          <p:nvPr/>
        </p:nvSpPr>
        <p:spPr>
          <a:xfrm>
            <a:off x="482600" y="5290403"/>
            <a:ext cx="5499100" cy="830997"/>
          </a:xfrm>
          <a:prstGeom prst="rect">
            <a:avLst/>
          </a:prstGeom>
        </p:spPr>
        <p:txBody>
          <a:bodyPr wrap="square" lIns="0" tIns="0" rIns="0" bIns="0">
            <a:spAutoFit/>
          </a:bodyPr>
          <a:lstStyle/>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In our experience the answer is almost certainly b – </a:t>
            </a:r>
            <a:r>
              <a:rPr lang="en-GB" i="1" dirty="0">
                <a:solidFill>
                  <a:schemeClr val="tx2"/>
                </a:solidFill>
                <a:latin typeface="Arial" panose="020B0604020202020204" pitchFamily="34" charset="0"/>
                <a:ea typeface="Tahoma" panose="020B0604030504040204" pitchFamily="34" charset="0"/>
                <a:cs typeface="Arial" panose="020B0604020202020204" pitchFamily="34" charset="0"/>
              </a:rPr>
              <a:t>there is no cover</a:t>
            </a:r>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 So it may be worth asking your clients if they could ever work at an airport. </a:t>
            </a:r>
          </a:p>
        </p:txBody>
      </p:sp>
      <p:pic>
        <p:nvPicPr>
          <p:cNvPr id="232" name="Picture 3">
            <a:extLst>
              <a:ext uri="{FF2B5EF4-FFF2-40B4-BE49-F238E27FC236}">
                <a16:creationId xmlns:a16="http://schemas.microsoft.com/office/drawing/2014/main" id="{9B82046B-FEAA-7E4D-A634-302EDDF080DF}"/>
              </a:ext>
            </a:extLst>
          </p:cNvPr>
          <p:cNvPicPr>
            <a:picLocks noChangeAspect="1" noChangeArrowheads="1"/>
          </p:cNvPicPr>
          <p:nvPr/>
        </p:nvPicPr>
        <p:blipFill rotWithShape="1">
          <a:blip r:embed="rId2"/>
          <a:srcRect l="7144" t="24336" r="31481"/>
          <a:stretch/>
        </p:blipFill>
        <p:spPr bwMode="auto">
          <a:xfrm>
            <a:off x="6216650" y="1609725"/>
            <a:ext cx="5489574" cy="451167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hlinkClick r:id="rId3" action="ppaction://hlinksldjump"/>
            <a:extLst>
              <a:ext uri="{FF2B5EF4-FFF2-40B4-BE49-F238E27FC236}">
                <a16:creationId xmlns:a16="http://schemas.microsoft.com/office/drawing/2014/main" id="{142F2461-014B-6F45-B99C-DE27C9BF6F4D}"/>
              </a:ext>
            </a:extLst>
          </p:cNvPr>
          <p:cNvSpPr/>
          <p:nvPr/>
        </p:nvSpPr>
        <p:spPr>
          <a:xfrm rot="16200000">
            <a:off x="1727131" y="-371846"/>
            <a:ext cx="614572" cy="13565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hlinkClick r:id="rId4" action="ppaction://hlinksldjump"/>
            <a:extLst>
              <a:ext uri="{FF2B5EF4-FFF2-40B4-BE49-F238E27FC236}">
                <a16:creationId xmlns:a16="http://schemas.microsoft.com/office/drawing/2014/main" id="{734BB6E9-637E-F248-A286-5E6D497A4663}"/>
              </a:ext>
            </a:extLst>
          </p:cNvPr>
          <p:cNvSpPr/>
          <p:nvPr/>
        </p:nvSpPr>
        <p:spPr>
          <a:xfrm rot="16200000">
            <a:off x="3081320" y="-371846"/>
            <a:ext cx="614574"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hlinkClick r:id="rId5" action="ppaction://hlinksldjump"/>
            <a:extLst>
              <a:ext uri="{FF2B5EF4-FFF2-40B4-BE49-F238E27FC236}">
                <a16:creationId xmlns:a16="http://schemas.microsoft.com/office/drawing/2014/main" id="{30DC2103-BFC0-BF44-805A-82C04DB10D44}"/>
              </a:ext>
            </a:extLst>
          </p:cNvPr>
          <p:cNvSpPr/>
          <p:nvPr/>
        </p:nvSpPr>
        <p:spPr>
          <a:xfrm rot="16200000">
            <a:off x="4435508" y="-371846"/>
            <a:ext cx="614573"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hlinkClick r:id="rId6" action="ppaction://hlinksldjump"/>
            <a:extLst>
              <a:ext uri="{FF2B5EF4-FFF2-40B4-BE49-F238E27FC236}">
                <a16:creationId xmlns:a16="http://schemas.microsoft.com/office/drawing/2014/main" id="{4AF87B78-6D6B-E54C-AC94-295FE21C216C}"/>
              </a:ext>
            </a:extLst>
          </p:cNvPr>
          <p:cNvSpPr/>
          <p:nvPr/>
        </p:nvSpPr>
        <p:spPr>
          <a:xfrm rot="16200000">
            <a:off x="578970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hlinkClick r:id="rId7" action="ppaction://hlinksldjump"/>
            <a:extLst>
              <a:ext uri="{FF2B5EF4-FFF2-40B4-BE49-F238E27FC236}">
                <a16:creationId xmlns:a16="http://schemas.microsoft.com/office/drawing/2014/main" id="{7521A5B0-0980-D94E-8B78-29DF466C3B70}"/>
              </a:ext>
            </a:extLst>
          </p:cNvPr>
          <p:cNvSpPr/>
          <p:nvPr/>
        </p:nvSpPr>
        <p:spPr>
          <a:xfrm rot="16200000">
            <a:off x="7143889"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hlinkClick r:id="rId8" action="ppaction://hlinksldjump"/>
            <a:extLst>
              <a:ext uri="{FF2B5EF4-FFF2-40B4-BE49-F238E27FC236}">
                <a16:creationId xmlns:a16="http://schemas.microsoft.com/office/drawing/2014/main" id="{C663B2F0-34FF-2445-BEBE-34429F1D7EC1}"/>
              </a:ext>
            </a:extLst>
          </p:cNvPr>
          <p:cNvSpPr/>
          <p:nvPr/>
        </p:nvSpPr>
        <p:spPr>
          <a:xfrm rot="16200000">
            <a:off x="849807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hlinkClick r:id="rId9" action="ppaction://hlinksldjump"/>
            <a:extLst>
              <a:ext uri="{FF2B5EF4-FFF2-40B4-BE49-F238E27FC236}">
                <a16:creationId xmlns:a16="http://schemas.microsoft.com/office/drawing/2014/main" id="{F8022728-86FD-BC4C-84BB-C539700ECD60}"/>
              </a:ext>
            </a:extLst>
          </p:cNvPr>
          <p:cNvSpPr/>
          <p:nvPr/>
        </p:nvSpPr>
        <p:spPr>
          <a:xfrm rot="16200000">
            <a:off x="985226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hlinkClick r:id="rId10" action="ppaction://hlinksldjump"/>
            <a:extLst>
              <a:ext uri="{FF2B5EF4-FFF2-40B4-BE49-F238E27FC236}">
                <a16:creationId xmlns:a16="http://schemas.microsoft.com/office/drawing/2014/main" id="{A6F3199A-0266-8242-BB4F-CEA530A80063}"/>
              </a:ext>
            </a:extLst>
          </p:cNvPr>
          <p:cNvSpPr/>
          <p:nvPr/>
        </p:nvSpPr>
        <p:spPr>
          <a:xfrm rot="16200000">
            <a:off x="11206457"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BA79B1FD-9A10-6A40-8A4E-6788B551CAF5}"/>
              </a:ext>
            </a:extLst>
          </p:cNvPr>
          <p:cNvCxnSpPr>
            <a:cxnSpLocks/>
          </p:cNvCxnSpPr>
          <p:nvPr/>
        </p:nvCxnSpPr>
        <p:spPr>
          <a:xfrm flipH="1" flipV="1">
            <a:off x="271151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0C03FD6-A614-1643-8BA9-1839941646BA}"/>
              </a:ext>
            </a:extLst>
          </p:cNvPr>
          <p:cNvCxnSpPr>
            <a:cxnSpLocks/>
          </p:cNvCxnSpPr>
          <p:nvPr/>
        </p:nvCxnSpPr>
        <p:spPr>
          <a:xfrm flipH="1" flipV="1">
            <a:off x="406570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3413CF9-0F5E-0444-B91C-EF1A943637B2}"/>
              </a:ext>
            </a:extLst>
          </p:cNvPr>
          <p:cNvCxnSpPr>
            <a:cxnSpLocks/>
          </p:cNvCxnSpPr>
          <p:nvPr/>
        </p:nvCxnSpPr>
        <p:spPr>
          <a:xfrm flipH="1" flipV="1">
            <a:off x="541989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9D0BBB8-5CEB-B443-8707-E8F9C6C366D4}"/>
              </a:ext>
            </a:extLst>
          </p:cNvPr>
          <p:cNvCxnSpPr>
            <a:cxnSpLocks/>
          </p:cNvCxnSpPr>
          <p:nvPr/>
        </p:nvCxnSpPr>
        <p:spPr>
          <a:xfrm flipH="1" flipV="1">
            <a:off x="677407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662C19C3-A699-564E-9B7C-0AD32394EA8D}"/>
              </a:ext>
            </a:extLst>
          </p:cNvPr>
          <p:cNvCxnSpPr>
            <a:cxnSpLocks/>
          </p:cNvCxnSpPr>
          <p:nvPr/>
        </p:nvCxnSpPr>
        <p:spPr>
          <a:xfrm flipH="1" flipV="1">
            <a:off x="812827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25CFB9F6-EFBC-0540-BE62-9D76BEAB0C97}"/>
              </a:ext>
            </a:extLst>
          </p:cNvPr>
          <p:cNvCxnSpPr>
            <a:cxnSpLocks/>
          </p:cNvCxnSpPr>
          <p:nvPr/>
        </p:nvCxnSpPr>
        <p:spPr>
          <a:xfrm flipH="1" flipV="1">
            <a:off x="948245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148161D-A119-7841-9706-069841CDC194}"/>
              </a:ext>
            </a:extLst>
          </p:cNvPr>
          <p:cNvCxnSpPr>
            <a:cxnSpLocks/>
          </p:cNvCxnSpPr>
          <p:nvPr/>
        </p:nvCxnSpPr>
        <p:spPr>
          <a:xfrm flipH="1" flipV="1">
            <a:off x="1083664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8" name="Rectangle 77">
            <a:hlinkClick r:id="rId11" action="ppaction://hlinksldjump"/>
            <a:extLst>
              <a:ext uri="{FF2B5EF4-FFF2-40B4-BE49-F238E27FC236}">
                <a16:creationId xmlns:a16="http://schemas.microsoft.com/office/drawing/2014/main" id="{021BDF74-AE01-7C4A-B073-3AA974DDA523}"/>
              </a:ext>
            </a:extLst>
          </p:cNvPr>
          <p:cNvSpPr/>
          <p:nvPr/>
        </p:nvSpPr>
        <p:spPr>
          <a:xfrm rot="16200000">
            <a:off x="372941" y="-371846"/>
            <a:ext cx="614572"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8FC8AD36-071E-8947-BBFF-14AF1FD53AAC}"/>
              </a:ext>
            </a:extLst>
          </p:cNvPr>
          <p:cNvCxnSpPr>
            <a:cxnSpLocks/>
          </p:cNvCxnSpPr>
          <p:nvPr/>
        </p:nvCxnSpPr>
        <p:spPr>
          <a:xfrm flipV="1">
            <a:off x="1357322" y="-877"/>
            <a:ext cx="0"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E8244368-E8FF-464B-9191-66DECD227D7D}"/>
              </a:ext>
            </a:extLst>
          </p:cNvPr>
          <p:cNvGrpSpPr/>
          <p:nvPr/>
        </p:nvGrpSpPr>
        <p:grpSpPr>
          <a:xfrm>
            <a:off x="474409" y="102773"/>
            <a:ext cx="411637" cy="407274"/>
            <a:chOff x="6362700" y="2881314"/>
            <a:chExt cx="449263" cy="444501"/>
          </a:xfrm>
          <a:solidFill>
            <a:schemeClr val="accent2"/>
          </a:solidFill>
        </p:grpSpPr>
        <p:sp>
          <p:nvSpPr>
            <p:cNvPr id="81" name="Freeform 108">
              <a:extLst>
                <a:ext uri="{FF2B5EF4-FFF2-40B4-BE49-F238E27FC236}">
                  <a16:creationId xmlns:a16="http://schemas.microsoft.com/office/drawing/2014/main" id="{867C24FA-0301-7240-B057-E840FFFB9375}"/>
                </a:ext>
              </a:extLst>
            </p:cNvPr>
            <p:cNvSpPr>
              <a:spLocks noEditPoints="1"/>
            </p:cNvSpPr>
            <p:nvPr/>
          </p:nvSpPr>
          <p:spPr bwMode="auto">
            <a:xfrm>
              <a:off x="6461125" y="2881314"/>
              <a:ext cx="112713" cy="11112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17 h 68"/>
                <a:gd name="T12" fmla="*/ 17 w 68"/>
                <a:gd name="T13" fmla="*/ 34 h 68"/>
                <a:gd name="T14" fmla="*/ 34 w 68"/>
                <a:gd name="T15" fmla="*/ 51 h 68"/>
                <a:gd name="T16" fmla="*/ 51 w 68"/>
                <a:gd name="T17" fmla="*/ 34 h 68"/>
                <a:gd name="T18" fmla="*/ 34 w 68"/>
                <a:gd name="T1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6" y="68"/>
                    <a:pt x="0" y="53"/>
                    <a:pt x="0" y="34"/>
                  </a:cubicBezTo>
                  <a:cubicBezTo>
                    <a:pt x="0" y="16"/>
                    <a:pt x="16" y="0"/>
                    <a:pt x="34" y="0"/>
                  </a:cubicBezTo>
                  <a:cubicBezTo>
                    <a:pt x="53" y="0"/>
                    <a:pt x="68" y="16"/>
                    <a:pt x="68" y="34"/>
                  </a:cubicBezTo>
                  <a:cubicBezTo>
                    <a:pt x="68" y="53"/>
                    <a:pt x="53" y="68"/>
                    <a:pt x="34" y="68"/>
                  </a:cubicBezTo>
                  <a:close/>
                  <a:moveTo>
                    <a:pt x="34" y="17"/>
                  </a:moveTo>
                  <a:cubicBezTo>
                    <a:pt x="25" y="17"/>
                    <a:pt x="17" y="25"/>
                    <a:pt x="17" y="34"/>
                  </a:cubicBezTo>
                  <a:cubicBezTo>
                    <a:pt x="17" y="43"/>
                    <a:pt x="25" y="51"/>
                    <a:pt x="34" y="51"/>
                  </a:cubicBezTo>
                  <a:cubicBezTo>
                    <a:pt x="43" y="51"/>
                    <a:pt x="51" y="43"/>
                    <a:pt x="51" y="34"/>
                  </a:cubicBezTo>
                  <a:cubicBezTo>
                    <a:pt x="51" y="25"/>
                    <a:pt x="43" y="17"/>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2" name="Freeform 109">
              <a:extLst>
                <a:ext uri="{FF2B5EF4-FFF2-40B4-BE49-F238E27FC236}">
                  <a16:creationId xmlns:a16="http://schemas.microsoft.com/office/drawing/2014/main" id="{D1F26D38-C704-CB4C-96FA-3341F1C21638}"/>
                </a:ext>
              </a:extLst>
            </p:cNvPr>
            <p:cNvSpPr>
              <a:spLocks/>
            </p:cNvSpPr>
            <p:nvPr/>
          </p:nvSpPr>
          <p:spPr bwMode="auto">
            <a:xfrm>
              <a:off x="6696075" y="3198814"/>
              <a:ext cx="114300" cy="111125"/>
            </a:xfrm>
            <a:custGeom>
              <a:avLst/>
              <a:gdLst>
                <a:gd name="T0" fmla="*/ 9 w 69"/>
                <a:gd name="T1" fmla="*/ 68 h 68"/>
                <a:gd name="T2" fmla="*/ 3 w 69"/>
                <a:gd name="T3" fmla="*/ 66 h 68"/>
                <a:gd name="T4" fmla="*/ 3 w 69"/>
                <a:gd name="T5" fmla="*/ 54 h 68"/>
                <a:gd name="T6" fmla="*/ 53 w 69"/>
                <a:gd name="T7" fmla="*/ 3 h 68"/>
                <a:gd name="T8" fmla="*/ 65 w 69"/>
                <a:gd name="T9" fmla="*/ 3 h 68"/>
                <a:gd name="T10" fmla="*/ 65 w 69"/>
                <a:gd name="T11" fmla="*/ 15 h 68"/>
                <a:gd name="T12" fmla="*/ 15 w 69"/>
                <a:gd name="T13" fmla="*/ 66 h 68"/>
                <a:gd name="T14" fmla="*/ 9 w 69"/>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8">
                  <a:moveTo>
                    <a:pt x="9" y="68"/>
                  </a:moveTo>
                  <a:cubicBezTo>
                    <a:pt x="7" y="68"/>
                    <a:pt x="5" y="67"/>
                    <a:pt x="3" y="66"/>
                  </a:cubicBezTo>
                  <a:cubicBezTo>
                    <a:pt x="0" y="63"/>
                    <a:pt x="0" y="57"/>
                    <a:pt x="3" y="54"/>
                  </a:cubicBezTo>
                  <a:cubicBezTo>
                    <a:pt x="53" y="3"/>
                    <a:pt x="53" y="3"/>
                    <a:pt x="53" y="3"/>
                  </a:cubicBezTo>
                  <a:cubicBezTo>
                    <a:pt x="57" y="0"/>
                    <a:pt x="62" y="0"/>
                    <a:pt x="65" y="3"/>
                  </a:cubicBezTo>
                  <a:cubicBezTo>
                    <a:pt x="69" y="7"/>
                    <a:pt x="69" y="12"/>
                    <a:pt x="65" y="15"/>
                  </a:cubicBezTo>
                  <a:cubicBezTo>
                    <a:pt x="15" y="66"/>
                    <a:pt x="15" y="66"/>
                    <a:pt x="15" y="66"/>
                  </a:cubicBezTo>
                  <a:cubicBezTo>
                    <a:pt x="13" y="67"/>
                    <a:pt x="11"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3" name="Freeform 110">
              <a:extLst>
                <a:ext uri="{FF2B5EF4-FFF2-40B4-BE49-F238E27FC236}">
                  <a16:creationId xmlns:a16="http://schemas.microsoft.com/office/drawing/2014/main" id="{EB4B29BC-5B33-8244-9A96-BBD7E0C6B1A3}"/>
                </a:ext>
              </a:extLst>
            </p:cNvPr>
            <p:cNvSpPr>
              <a:spLocks/>
            </p:cNvSpPr>
            <p:nvPr/>
          </p:nvSpPr>
          <p:spPr bwMode="auto">
            <a:xfrm>
              <a:off x="6696075" y="3200402"/>
              <a:ext cx="112713" cy="109538"/>
            </a:xfrm>
            <a:custGeom>
              <a:avLst/>
              <a:gdLst>
                <a:gd name="T0" fmla="*/ 59 w 68"/>
                <a:gd name="T1" fmla="*/ 67 h 67"/>
                <a:gd name="T2" fmla="*/ 51 w 68"/>
                <a:gd name="T3" fmla="*/ 59 h 67"/>
                <a:gd name="T4" fmla="*/ 51 w 68"/>
                <a:gd name="T5" fmla="*/ 17 h 67"/>
                <a:gd name="T6" fmla="*/ 9 w 68"/>
                <a:gd name="T7" fmla="*/ 17 h 67"/>
                <a:gd name="T8" fmla="*/ 0 w 68"/>
                <a:gd name="T9" fmla="*/ 8 h 67"/>
                <a:gd name="T10" fmla="*/ 9 w 68"/>
                <a:gd name="T11" fmla="*/ 0 h 67"/>
                <a:gd name="T12" fmla="*/ 59 w 68"/>
                <a:gd name="T13" fmla="*/ 0 h 67"/>
                <a:gd name="T14" fmla="*/ 68 w 68"/>
                <a:gd name="T15" fmla="*/ 8 h 67"/>
                <a:gd name="T16" fmla="*/ 68 w 68"/>
                <a:gd name="T17" fmla="*/ 59 h 67"/>
                <a:gd name="T18" fmla="*/ 59 w 68"/>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59" y="67"/>
                  </a:moveTo>
                  <a:cubicBezTo>
                    <a:pt x="55" y="67"/>
                    <a:pt x="51" y="63"/>
                    <a:pt x="51" y="59"/>
                  </a:cubicBezTo>
                  <a:cubicBezTo>
                    <a:pt x="51" y="17"/>
                    <a:pt x="51" y="17"/>
                    <a:pt x="51" y="17"/>
                  </a:cubicBezTo>
                  <a:cubicBezTo>
                    <a:pt x="9" y="17"/>
                    <a:pt x="9" y="17"/>
                    <a:pt x="9" y="17"/>
                  </a:cubicBezTo>
                  <a:cubicBezTo>
                    <a:pt x="4" y="17"/>
                    <a:pt x="0" y="13"/>
                    <a:pt x="0" y="8"/>
                  </a:cubicBezTo>
                  <a:cubicBezTo>
                    <a:pt x="0" y="4"/>
                    <a:pt x="4" y="0"/>
                    <a:pt x="9" y="0"/>
                  </a:cubicBezTo>
                  <a:cubicBezTo>
                    <a:pt x="59" y="0"/>
                    <a:pt x="59" y="0"/>
                    <a:pt x="59" y="0"/>
                  </a:cubicBezTo>
                  <a:cubicBezTo>
                    <a:pt x="64" y="0"/>
                    <a:pt x="68" y="4"/>
                    <a:pt x="68" y="8"/>
                  </a:cubicBezTo>
                  <a:cubicBezTo>
                    <a:pt x="68" y="59"/>
                    <a:pt x="68" y="59"/>
                    <a:pt x="68" y="59"/>
                  </a:cubicBezTo>
                  <a:cubicBezTo>
                    <a:pt x="68" y="63"/>
                    <a:pt x="64" y="67"/>
                    <a:pt x="5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4" name="Freeform 111">
              <a:extLst>
                <a:ext uri="{FF2B5EF4-FFF2-40B4-BE49-F238E27FC236}">
                  <a16:creationId xmlns:a16="http://schemas.microsoft.com/office/drawing/2014/main" id="{F6740FA2-E51F-0840-A6AD-E7C42C56B564}"/>
                </a:ext>
              </a:extLst>
            </p:cNvPr>
            <p:cNvSpPr>
              <a:spLocks/>
            </p:cNvSpPr>
            <p:nvPr/>
          </p:nvSpPr>
          <p:spPr bwMode="auto">
            <a:xfrm>
              <a:off x="6461125" y="3006727"/>
              <a:ext cx="112713" cy="185738"/>
            </a:xfrm>
            <a:custGeom>
              <a:avLst/>
              <a:gdLst>
                <a:gd name="T0" fmla="*/ 9 w 68"/>
                <a:gd name="T1" fmla="*/ 113 h 113"/>
                <a:gd name="T2" fmla="*/ 0 w 68"/>
                <a:gd name="T3" fmla="*/ 104 h 113"/>
                <a:gd name="T4" fmla="*/ 0 w 68"/>
                <a:gd name="T5" fmla="*/ 34 h 113"/>
                <a:gd name="T6" fmla="*/ 34 w 68"/>
                <a:gd name="T7" fmla="*/ 0 h 113"/>
                <a:gd name="T8" fmla="*/ 68 w 68"/>
                <a:gd name="T9" fmla="*/ 34 h 113"/>
                <a:gd name="T10" fmla="*/ 68 w 68"/>
                <a:gd name="T11" fmla="*/ 62 h 113"/>
                <a:gd name="T12" fmla="*/ 59 w 68"/>
                <a:gd name="T13" fmla="*/ 70 h 113"/>
                <a:gd name="T14" fmla="*/ 51 w 68"/>
                <a:gd name="T15" fmla="*/ 62 h 113"/>
                <a:gd name="T16" fmla="*/ 51 w 68"/>
                <a:gd name="T17" fmla="*/ 34 h 113"/>
                <a:gd name="T18" fmla="*/ 34 w 68"/>
                <a:gd name="T19" fmla="*/ 17 h 113"/>
                <a:gd name="T20" fmla="*/ 17 w 68"/>
                <a:gd name="T21" fmla="*/ 34 h 113"/>
                <a:gd name="T22" fmla="*/ 17 w 68"/>
                <a:gd name="T23" fmla="*/ 104 h 113"/>
                <a:gd name="T24" fmla="*/ 9 w 68"/>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13">
                  <a:moveTo>
                    <a:pt x="9" y="113"/>
                  </a:moveTo>
                  <a:cubicBezTo>
                    <a:pt x="4" y="113"/>
                    <a:pt x="0" y="109"/>
                    <a:pt x="0" y="104"/>
                  </a:cubicBezTo>
                  <a:cubicBezTo>
                    <a:pt x="0" y="34"/>
                    <a:pt x="0" y="34"/>
                    <a:pt x="0" y="34"/>
                  </a:cubicBezTo>
                  <a:cubicBezTo>
                    <a:pt x="0" y="15"/>
                    <a:pt x="15" y="0"/>
                    <a:pt x="34" y="0"/>
                  </a:cubicBezTo>
                  <a:cubicBezTo>
                    <a:pt x="53" y="0"/>
                    <a:pt x="68" y="15"/>
                    <a:pt x="68" y="34"/>
                  </a:cubicBezTo>
                  <a:cubicBezTo>
                    <a:pt x="68" y="62"/>
                    <a:pt x="68" y="62"/>
                    <a:pt x="68" y="62"/>
                  </a:cubicBezTo>
                  <a:cubicBezTo>
                    <a:pt x="68" y="66"/>
                    <a:pt x="64" y="70"/>
                    <a:pt x="59" y="70"/>
                  </a:cubicBezTo>
                  <a:cubicBezTo>
                    <a:pt x="55" y="70"/>
                    <a:pt x="51" y="66"/>
                    <a:pt x="51" y="62"/>
                  </a:cubicBezTo>
                  <a:cubicBezTo>
                    <a:pt x="51" y="34"/>
                    <a:pt x="51" y="34"/>
                    <a:pt x="51" y="34"/>
                  </a:cubicBezTo>
                  <a:cubicBezTo>
                    <a:pt x="51" y="24"/>
                    <a:pt x="44" y="17"/>
                    <a:pt x="34" y="17"/>
                  </a:cubicBezTo>
                  <a:cubicBezTo>
                    <a:pt x="25" y="17"/>
                    <a:pt x="17" y="24"/>
                    <a:pt x="17" y="34"/>
                  </a:cubicBezTo>
                  <a:cubicBezTo>
                    <a:pt x="17" y="104"/>
                    <a:pt x="17" y="104"/>
                    <a:pt x="17" y="104"/>
                  </a:cubicBezTo>
                  <a:cubicBezTo>
                    <a:pt x="17" y="109"/>
                    <a:pt x="14" y="113"/>
                    <a:pt x="9"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5" name="Freeform 112">
              <a:extLst>
                <a:ext uri="{FF2B5EF4-FFF2-40B4-BE49-F238E27FC236}">
                  <a16:creationId xmlns:a16="http://schemas.microsoft.com/office/drawing/2014/main" id="{2A94F21C-2F71-654A-B406-786C078AD11C}"/>
                </a:ext>
              </a:extLst>
            </p:cNvPr>
            <p:cNvSpPr>
              <a:spLocks noEditPoints="1"/>
            </p:cNvSpPr>
            <p:nvPr/>
          </p:nvSpPr>
          <p:spPr bwMode="auto">
            <a:xfrm>
              <a:off x="6362700" y="3006727"/>
              <a:ext cx="449263" cy="319088"/>
            </a:xfrm>
            <a:custGeom>
              <a:avLst/>
              <a:gdLst>
                <a:gd name="T0" fmla="*/ 82 w 273"/>
                <a:gd name="T1" fmla="*/ 194 h 194"/>
                <a:gd name="T2" fmla="*/ 50 w 273"/>
                <a:gd name="T3" fmla="*/ 194 h 194"/>
                <a:gd name="T4" fmla="*/ 2 w 273"/>
                <a:gd name="T5" fmla="*/ 152 h 194"/>
                <a:gd name="T6" fmla="*/ 43 w 273"/>
                <a:gd name="T7" fmla="*/ 101 h 194"/>
                <a:gd name="T8" fmla="*/ 59 w 273"/>
                <a:gd name="T9" fmla="*/ 101 h 194"/>
                <a:gd name="T10" fmla="*/ 168 w 273"/>
                <a:gd name="T11" fmla="*/ 8 h 194"/>
                <a:gd name="T12" fmla="*/ 190 w 273"/>
                <a:gd name="T13" fmla="*/ 0 h 194"/>
                <a:gd name="T14" fmla="*/ 223 w 273"/>
                <a:gd name="T15" fmla="*/ 0 h 194"/>
                <a:gd name="T16" fmla="*/ 271 w 273"/>
                <a:gd name="T17" fmla="*/ 42 h 194"/>
                <a:gd name="T18" fmla="*/ 229 w 273"/>
                <a:gd name="T19" fmla="*/ 93 h 194"/>
                <a:gd name="T20" fmla="*/ 213 w 273"/>
                <a:gd name="T21" fmla="*/ 93 h 194"/>
                <a:gd name="T22" fmla="*/ 104 w 273"/>
                <a:gd name="T23" fmla="*/ 186 h 194"/>
                <a:gd name="T24" fmla="*/ 82 w 273"/>
                <a:gd name="T25" fmla="*/ 194 h 194"/>
                <a:gd name="T26" fmla="*/ 44 w 273"/>
                <a:gd name="T27" fmla="*/ 118 h 194"/>
                <a:gd name="T28" fmla="*/ 18 w 273"/>
                <a:gd name="T29" fmla="*/ 150 h 194"/>
                <a:gd name="T30" fmla="*/ 50 w 273"/>
                <a:gd name="T31" fmla="*/ 177 h 194"/>
                <a:gd name="T32" fmla="*/ 82 w 273"/>
                <a:gd name="T33" fmla="*/ 177 h 194"/>
                <a:gd name="T34" fmla="*/ 93 w 273"/>
                <a:gd name="T35" fmla="*/ 173 h 194"/>
                <a:gd name="T36" fmla="*/ 205 w 273"/>
                <a:gd name="T37" fmla="*/ 78 h 194"/>
                <a:gd name="T38" fmla="*/ 210 w 273"/>
                <a:gd name="T39" fmla="*/ 76 h 194"/>
                <a:gd name="T40" fmla="*/ 229 w 273"/>
                <a:gd name="T41" fmla="*/ 76 h 194"/>
                <a:gd name="T42" fmla="*/ 254 w 273"/>
                <a:gd name="T43" fmla="*/ 44 h 194"/>
                <a:gd name="T44" fmla="*/ 223 w 273"/>
                <a:gd name="T45" fmla="*/ 17 h 194"/>
                <a:gd name="T46" fmla="*/ 190 w 273"/>
                <a:gd name="T47" fmla="*/ 17 h 194"/>
                <a:gd name="T48" fmla="*/ 179 w 273"/>
                <a:gd name="T49" fmla="*/ 20 h 194"/>
                <a:gd name="T50" fmla="*/ 68 w 273"/>
                <a:gd name="T51" fmla="*/ 116 h 194"/>
                <a:gd name="T52" fmla="*/ 62 w 273"/>
                <a:gd name="T53" fmla="*/ 118 h 194"/>
                <a:gd name="T54" fmla="*/ 44 w 273"/>
                <a:gd name="T55" fmla="*/ 1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194">
                  <a:moveTo>
                    <a:pt x="82" y="194"/>
                  </a:moveTo>
                  <a:cubicBezTo>
                    <a:pt x="50" y="194"/>
                    <a:pt x="50" y="194"/>
                    <a:pt x="50" y="194"/>
                  </a:cubicBezTo>
                  <a:cubicBezTo>
                    <a:pt x="25" y="194"/>
                    <a:pt x="5" y="176"/>
                    <a:pt x="2" y="152"/>
                  </a:cubicBezTo>
                  <a:cubicBezTo>
                    <a:pt x="0" y="126"/>
                    <a:pt x="18" y="103"/>
                    <a:pt x="43" y="101"/>
                  </a:cubicBezTo>
                  <a:cubicBezTo>
                    <a:pt x="59" y="101"/>
                    <a:pt x="59" y="101"/>
                    <a:pt x="59" y="101"/>
                  </a:cubicBezTo>
                  <a:cubicBezTo>
                    <a:pt x="168" y="8"/>
                    <a:pt x="168" y="8"/>
                    <a:pt x="168" y="8"/>
                  </a:cubicBezTo>
                  <a:cubicBezTo>
                    <a:pt x="173" y="3"/>
                    <a:pt x="180" y="0"/>
                    <a:pt x="190" y="0"/>
                  </a:cubicBezTo>
                  <a:cubicBezTo>
                    <a:pt x="223" y="0"/>
                    <a:pt x="223" y="0"/>
                    <a:pt x="223" y="0"/>
                  </a:cubicBezTo>
                  <a:cubicBezTo>
                    <a:pt x="248" y="0"/>
                    <a:pt x="268" y="18"/>
                    <a:pt x="271" y="42"/>
                  </a:cubicBezTo>
                  <a:cubicBezTo>
                    <a:pt x="273" y="68"/>
                    <a:pt x="254" y="91"/>
                    <a:pt x="229" y="93"/>
                  </a:cubicBezTo>
                  <a:cubicBezTo>
                    <a:pt x="213" y="93"/>
                    <a:pt x="213" y="93"/>
                    <a:pt x="213" y="93"/>
                  </a:cubicBezTo>
                  <a:cubicBezTo>
                    <a:pt x="104" y="186"/>
                    <a:pt x="104" y="186"/>
                    <a:pt x="104" y="186"/>
                  </a:cubicBezTo>
                  <a:cubicBezTo>
                    <a:pt x="97" y="191"/>
                    <a:pt x="90" y="194"/>
                    <a:pt x="82" y="194"/>
                  </a:cubicBezTo>
                  <a:close/>
                  <a:moveTo>
                    <a:pt x="44" y="118"/>
                  </a:moveTo>
                  <a:cubicBezTo>
                    <a:pt x="29" y="119"/>
                    <a:pt x="17" y="134"/>
                    <a:pt x="18" y="150"/>
                  </a:cubicBezTo>
                  <a:cubicBezTo>
                    <a:pt x="20" y="165"/>
                    <a:pt x="33" y="177"/>
                    <a:pt x="50" y="177"/>
                  </a:cubicBezTo>
                  <a:cubicBezTo>
                    <a:pt x="82" y="177"/>
                    <a:pt x="82" y="177"/>
                    <a:pt x="82" y="177"/>
                  </a:cubicBezTo>
                  <a:cubicBezTo>
                    <a:pt x="86" y="177"/>
                    <a:pt x="90" y="175"/>
                    <a:pt x="93" y="173"/>
                  </a:cubicBezTo>
                  <a:cubicBezTo>
                    <a:pt x="205" y="78"/>
                    <a:pt x="205" y="78"/>
                    <a:pt x="205" y="78"/>
                  </a:cubicBezTo>
                  <a:cubicBezTo>
                    <a:pt x="206" y="77"/>
                    <a:pt x="208" y="76"/>
                    <a:pt x="210" y="76"/>
                  </a:cubicBezTo>
                  <a:cubicBezTo>
                    <a:pt x="229" y="76"/>
                    <a:pt x="229" y="76"/>
                    <a:pt x="229" y="76"/>
                  </a:cubicBezTo>
                  <a:cubicBezTo>
                    <a:pt x="244" y="75"/>
                    <a:pt x="255" y="60"/>
                    <a:pt x="254" y="44"/>
                  </a:cubicBezTo>
                  <a:cubicBezTo>
                    <a:pt x="252" y="28"/>
                    <a:pt x="239" y="17"/>
                    <a:pt x="223" y="17"/>
                  </a:cubicBezTo>
                  <a:cubicBezTo>
                    <a:pt x="190" y="17"/>
                    <a:pt x="190" y="17"/>
                    <a:pt x="190" y="17"/>
                  </a:cubicBezTo>
                  <a:cubicBezTo>
                    <a:pt x="185" y="17"/>
                    <a:pt x="181" y="18"/>
                    <a:pt x="179" y="20"/>
                  </a:cubicBezTo>
                  <a:cubicBezTo>
                    <a:pt x="68" y="116"/>
                    <a:pt x="68" y="116"/>
                    <a:pt x="68" y="116"/>
                  </a:cubicBezTo>
                  <a:cubicBezTo>
                    <a:pt x="66" y="117"/>
                    <a:pt x="64" y="118"/>
                    <a:pt x="62" y="118"/>
                  </a:cubicBezTo>
                  <a:lnTo>
                    <a:pt x="4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2B4E172B-73F7-DC40-BE08-67AB5CA3C424}"/>
              </a:ext>
            </a:extLst>
          </p:cNvPr>
          <p:cNvGrpSpPr/>
          <p:nvPr/>
        </p:nvGrpSpPr>
        <p:grpSpPr>
          <a:xfrm>
            <a:off x="1820641" y="92635"/>
            <a:ext cx="427552" cy="427551"/>
            <a:chOff x="2216151" y="2239963"/>
            <a:chExt cx="436563" cy="436562"/>
          </a:xfrm>
          <a:solidFill>
            <a:schemeClr val="bg1"/>
          </a:solidFill>
        </p:grpSpPr>
        <p:sp>
          <p:nvSpPr>
            <p:cNvPr id="87" name="Freeform 9">
              <a:extLst>
                <a:ext uri="{FF2B5EF4-FFF2-40B4-BE49-F238E27FC236}">
                  <a16:creationId xmlns:a16="http://schemas.microsoft.com/office/drawing/2014/main" id="{C451C306-4D15-F949-B3D8-235EF6699174}"/>
                </a:ext>
              </a:extLst>
            </p:cNvPr>
            <p:cNvSpPr>
              <a:spLocks/>
            </p:cNvSpPr>
            <p:nvPr/>
          </p:nvSpPr>
          <p:spPr bwMode="auto">
            <a:xfrm>
              <a:off x="2233614" y="2241550"/>
              <a:ext cx="247650" cy="190500"/>
            </a:xfrm>
            <a:custGeom>
              <a:avLst/>
              <a:gdLst>
                <a:gd name="T0" fmla="*/ 103 w 151"/>
                <a:gd name="T1" fmla="*/ 115 h 115"/>
                <a:gd name="T2" fmla="*/ 99 w 151"/>
                <a:gd name="T3" fmla="*/ 114 h 115"/>
                <a:gd name="T4" fmla="*/ 4 w 151"/>
                <a:gd name="T5" fmla="*/ 51 h 115"/>
                <a:gd name="T6" fmla="*/ 0 w 151"/>
                <a:gd name="T7" fmla="*/ 44 h 115"/>
                <a:gd name="T8" fmla="*/ 2 w 151"/>
                <a:gd name="T9" fmla="*/ 38 h 115"/>
                <a:gd name="T10" fmla="*/ 27 w 151"/>
                <a:gd name="T11" fmla="*/ 12 h 115"/>
                <a:gd name="T12" fmla="*/ 66 w 151"/>
                <a:gd name="T13" fmla="*/ 8 h 115"/>
                <a:gd name="T14" fmla="*/ 146 w 151"/>
                <a:gd name="T15" fmla="*/ 62 h 115"/>
                <a:gd name="T16" fmla="*/ 148 w 151"/>
                <a:gd name="T17" fmla="*/ 73 h 115"/>
                <a:gd name="T18" fmla="*/ 136 w 151"/>
                <a:gd name="T19" fmla="*/ 76 h 115"/>
                <a:gd name="T20" fmla="*/ 57 w 151"/>
                <a:gd name="T21" fmla="*/ 22 h 115"/>
                <a:gd name="T22" fmla="*/ 39 w 151"/>
                <a:gd name="T23" fmla="*/ 24 h 115"/>
                <a:gd name="T24" fmla="*/ 21 w 151"/>
                <a:gd name="T25" fmla="*/ 42 h 115"/>
                <a:gd name="T26" fmla="*/ 108 w 151"/>
                <a:gd name="T27" fmla="*/ 100 h 115"/>
                <a:gd name="T28" fmla="*/ 110 w 151"/>
                <a:gd name="T29" fmla="*/ 111 h 115"/>
                <a:gd name="T30" fmla="*/ 103 w 151"/>
                <a:gd name="T3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15">
                  <a:moveTo>
                    <a:pt x="103" y="115"/>
                  </a:moveTo>
                  <a:cubicBezTo>
                    <a:pt x="102" y="115"/>
                    <a:pt x="100" y="115"/>
                    <a:pt x="99" y="114"/>
                  </a:cubicBezTo>
                  <a:cubicBezTo>
                    <a:pt x="4" y="51"/>
                    <a:pt x="4" y="51"/>
                    <a:pt x="4" y="51"/>
                  </a:cubicBezTo>
                  <a:cubicBezTo>
                    <a:pt x="1" y="49"/>
                    <a:pt x="0" y="47"/>
                    <a:pt x="0" y="44"/>
                  </a:cubicBezTo>
                  <a:cubicBezTo>
                    <a:pt x="0" y="42"/>
                    <a:pt x="0" y="39"/>
                    <a:pt x="2" y="38"/>
                  </a:cubicBezTo>
                  <a:cubicBezTo>
                    <a:pt x="27" y="12"/>
                    <a:pt x="27" y="12"/>
                    <a:pt x="27" y="12"/>
                  </a:cubicBezTo>
                  <a:cubicBezTo>
                    <a:pt x="37" y="2"/>
                    <a:pt x="53" y="0"/>
                    <a:pt x="66" y="8"/>
                  </a:cubicBezTo>
                  <a:cubicBezTo>
                    <a:pt x="146" y="62"/>
                    <a:pt x="146" y="62"/>
                    <a:pt x="146" y="62"/>
                  </a:cubicBezTo>
                  <a:cubicBezTo>
                    <a:pt x="150" y="64"/>
                    <a:pt x="151" y="70"/>
                    <a:pt x="148" y="73"/>
                  </a:cubicBezTo>
                  <a:cubicBezTo>
                    <a:pt x="145" y="77"/>
                    <a:pt x="140" y="78"/>
                    <a:pt x="136" y="76"/>
                  </a:cubicBezTo>
                  <a:cubicBezTo>
                    <a:pt x="57" y="22"/>
                    <a:pt x="57" y="22"/>
                    <a:pt x="57" y="22"/>
                  </a:cubicBezTo>
                  <a:cubicBezTo>
                    <a:pt x="51" y="19"/>
                    <a:pt x="44" y="20"/>
                    <a:pt x="39" y="24"/>
                  </a:cubicBezTo>
                  <a:cubicBezTo>
                    <a:pt x="21" y="42"/>
                    <a:pt x="21" y="42"/>
                    <a:pt x="21" y="42"/>
                  </a:cubicBezTo>
                  <a:cubicBezTo>
                    <a:pt x="108" y="100"/>
                    <a:pt x="108" y="100"/>
                    <a:pt x="108" y="100"/>
                  </a:cubicBezTo>
                  <a:cubicBezTo>
                    <a:pt x="112" y="102"/>
                    <a:pt x="113" y="107"/>
                    <a:pt x="110" y="111"/>
                  </a:cubicBezTo>
                  <a:cubicBezTo>
                    <a:pt x="109" y="114"/>
                    <a:pt x="106" y="115"/>
                    <a:pt x="1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
              <a:extLst>
                <a:ext uri="{FF2B5EF4-FFF2-40B4-BE49-F238E27FC236}">
                  <a16:creationId xmlns:a16="http://schemas.microsoft.com/office/drawing/2014/main" id="{961859DA-1DA1-C04F-B01B-A1EA180DA044}"/>
                </a:ext>
              </a:extLst>
            </p:cNvPr>
            <p:cNvSpPr>
              <a:spLocks/>
            </p:cNvSpPr>
            <p:nvPr/>
          </p:nvSpPr>
          <p:spPr bwMode="auto">
            <a:xfrm>
              <a:off x="2462214" y="2414588"/>
              <a:ext cx="188913" cy="247650"/>
            </a:xfrm>
            <a:custGeom>
              <a:avLst/>
              <a:gdLst>
                <a:gd name="T0" fmla="*/ 73 w 115"/>
                <a:gd name="T1" fmla="*/ 150 h 150"/>
                <a:gd name="T2" fmla="*/ 72 w 115"/>
                <a:gd name="T3" fmla="*/ 150 h 150"/>
                <a:gd name="T4" fmla="*/ 66 w 115"/>
                <a:gd name="T5" fmla="*/ 146 h 150"/>
                <a:gd name="T6" fmla="*/ 3 w 115"/>
                <a:gd name="T7" fmla="*/ 51 h 150"/>
                <a:gd name="T8" fmla="*/ 5 w 115"/>
                <a:gd name="T9" fmla="*/ 39 h 150"/>
                <a:gd name="T10" fmla="*/ 17 w 115"/>
                <a:gd name="T11" fmla="*/ 42 h 150"/>
                <a:gd name="T12" fmla="*/ 74 w 115"/>
                <a:gd name="T13" fmla="*/ 128 h 150"/>
                <a:gd name="T14" fmla="*/ 92 w 115"/>
                <a:gd name="T15" fmla="*/ 110 h 150"/>
                <a:gd name="T16" fmla="*/ 94 w 115"/>
                <a:gd name="T17" fmla="*/ 94 h 150"/>
                <a:gd name="T18" fmla="*/ 41 w 115"/>
                <a:gd name="T19" fmla="*/ 14 h 150"/>
                <a:gd name="T20" fmla="*/ 43 w 115"/>
                <a:gd name="T21" fmla="*/ 2 h 150"/>
                <a:gd name="T22" fmla="*/ 55 w 115"/>
                <a:gd name="T23" fmla="*/ 5 h 150"/>
                <a:gd name="T24" fmla="*/ 108 w 115"/>
                <a:gd name="T25" fmla="*/ 84 h 150"/>
                <a:gd name="T26" fmla="*/ 104 w 115"/>
                <a:gd name="T27" fmla="*/ 122 h 150"/>
                <a:gd name="T28" fmla="*/ 79 w 115"/>
                <a:gd name="T29" fmla="*/ 147 h 150"/>
                <a:gd name="T30" fmla="*/ 73 w 115"/>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50">
                  <a:moveTo>
                    <a:pt x="73" y="150"/>
                  </a:moveTo>
                  <a:cubicBezTo>
                    <a:pt x="72" y="150"/>
                    <a:pt x="72" y="150"/>
                    <a:pt x="72" y="150"/>
                  </a:cubicBezTo>
                  <a:cubicBezTo>
                    <a:pt x="69" y="149"/>
                    <a:pt x="67" y="148"/>
                    <a:pt x="66" y="146"/>
                  </a:cubicBezTo>
                  <a:cubicBezTo>
                    <a:pt x="3" y="51"/>
                    <a:pt x="3" y="51"/>
                    <a:pt x="3" y="51"/>
                  </a:cubicBezTo>
                  <a:cubicBezTo>
                    <a:pt x="0" y="47"/>
                    <a:pt x="1" y="42"/>
                    <a:pt x="5" y="39"/>
                  </a:cubicBezTo>
                  <a:cubicBezTo>
                    <a:pt x="9" y="37"/>
                    <a:pt x="14" y="38"/>
                    <a:pt x="17" y="42"/>
                  </a:cubicBezTo>
                  <a:cubicBezTo>
                    <a:pt x="74" y="128"/>
                    <a:pt x="74" y="128"/>
                    <a:pt x="74" y="128"/>
                  </a:cubicBezTo>
                  <a:cubicBezTo>
                    <a:pt x="92" y="110"/>
                    <a:pt x="92" y="110"/>
                    <a:pt x="92" y="110"/>
                  </a:cubicBezTo>
                  <a:cubicBezTo>
                    <a:pt x="96" y="106"/>
                    <a:pt x="97" y="99"/>
                    <a:pt x="94" y="94"/>
                  </a:cubicBezTo>
                  <a:cubicBezTo>
                    <a:pt x="41" y="14"/>
                    <a:pt x="41" y="14"/>
                    <a:pt x="41" y="14"/>
                  </a:cubicBezTo>
                  <a:cubicBezTo>
                    <a:pt x="38" y="10"/>
                    <a:pt x="39" y="5"/>
                    <a:pt x="43" y="2"/>
                  </a:cubicBezTo>
                  <a:cubicBezTo>
                    <a:pt x="47" y="0"/>
                    <a:pt x="52" y="1"/>
                    <a:pt x="55" y="5"/>
                  </a:cubicBezTo>
                  <a:cubicBezTo>
                    <a:pt x="108" y="84"/>
                    <a:pt x="108" y="84"/>
                    <a:pt x="108" y="84"/>
                  </a:cubicBezTo>
                  <a:cubicBezTo>
                    <a:pt x="115" y="96"/>
                    <a:pt x="114" y="112"/>
                    <a:pt x="104" y="122"/>
                  </a:cubicBezTo>
                  <a:cubicBezTo>
                    <a:pt x="79" y="147"/>
                    <a:pt x="79" y="147"/>
                    <a:pt x="79" y="147"/>
                  </a:cubicBezTo>
                  <a:cubicBezTo>
                    <a:pt x="77" y="149"/>
                    <a:pt x="75" y="150"/>
                    <a:pt x="73"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1">
              <a:extLst>
                <a:ext uri="{FF2B5EF4-FFF2-40B4-BE49-F238E27FC236}">
                  <a16:creationId xmlns:a16="http://schemas.microsoft.com/office/drawing/2014/main" id="{18DC80B6-EF93-8F40-A6D0-417825EB4CDE}"/>
                </a:ext>
              </a:extLst>
            </p:cNvPr>
            <p:cNvSpPr>
              <a:spLocks/>
            </p:cNvSpPr>
            <p:nvPr/>
          </p:nvSpPr>
          <p:spPr bwMode="auto">
            <a:xfrm>
              <a:off x="2216151" y="2495550"/>
              <a:ext cx="119063" cy="96838"/>
            </a:xfrm>
            <a:custGeom>
              <a:avLst/>
              <a:gdLst>
                <a:gd name="T0" fmla="*/ 37 w 72"/>
                <a:gd name="T1" fmla="*/ 59 h 59"/>
                <a:gd name="T2" fmla="*/ 31 w 72"/>
                <a:gd name="T3" fmla="*/ 57 h 59"/>
                <a:gd name="T4" fmla="*/ 7 w 72"/>
                <a:gd name="T5" fmla="*/ 33 h 59"/>
                <a:gd name="T6" fmla="*/ 4 w 72"/>
                <a:gd name="T7" fmla="*/ 11 h 59"/>
                <a:gd name="T8" fmla="*/ 22 w 72"/>
                <a:gd name="T9" fmla="*/ 1 h 59"/>
                <a:gd name="T10" fmla="*/ 63 w 72"/>
                <a:gd name="T11" fmla="*/ 4 h 59"/>
                <a:gd name="T12" fmla="*/ 71 w 72"/>
                <a:gd name="T13" fmla="*/ 13 h 59"/>
                <a:gd name="T14" fmla="*/ 62 w 72"/>
                <a:gd name="T15" fmla="*/ 21 h 59"/>
                <a:gd name="T16" fmla="*/ 21 w 72"/>
                <a:gd name="T17" fmla="*/ 17 h 59"/>
                <a:gd name="T18" fmla="*/ 19 w 72"/>
                <a:gd name="T19" fmla="*/ 18 h 59"/>
                <a:gd name="T20" fmla="*/ 19 w 72"/>
                <a:gd name="T21" fmla="*/ 22 h 59"/>
                <a:gd name="T22" fmla="*/ 43 w 72"/>
                <a:gd name="T23" fmla="*/ 45 h 59"/>
                <a:gd name="T24" fmla="*/ 43 w 72"/>
                <a:gd name="T25" fmla="*/ 57 h 59"/>
                <a:gd name="T26" fmla="*/ 37 w 72"/>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9">
                  <a:moveTo>
                    <a:pt x="37" y="59"/>
                  </a:moveTo>
                  <a:cubicBezTo>
                    <a:pt x="35" y="59"/>
                    <a:pt x="32" y="59"/>
                    <a:pt x="31" y="57"/>
                  </a:cubicBezTo>
                  <a:cubicBezTo>
                    <a:pt x="7" y="33"/>
                    <a:pt x="7" y="33"/>
                    <a:pt x="7" y="33"/>
                  </a:cubicBezTo>
                  <a:cubicBezTo>
                    <a:pt x="1" y="27"/>
                    <a:pt x="0" y="18"/>
                    <a:pt x="4" y="11"/>
                  </a:cubicBezTo>
                  <a:cubicBezTo>
                    <a:pt x="7" y="4"/>
                    <a:pt x="14" y="0"/>
                    <a:pt x="22" y="1"/>
                  </a:cubicBezTo>
                  <a:cubicBezTo>
                    <a:pt x="63" y="4"/>
                    <a:pt x="63" y="4"/>
                    <a:pt x="63" y="4"/>
                  </a:cubicBezTo>
                  <a:cubicBezTo>
                    <a:pt x="68" y="4"/>
                    <a:pt x="72" y="8"/>
                    <a:pt x="71" y="13"/>
                  </a:cubicBezTo>
                  <a:cubicBezTo>
                    <a:pt x="71" y="18"/>
                    <a:pt x="67" y="21"/>
                    <a:pt x="62" y="21"/>
                  </a:cubicBezTo>
                  <a:cubicBezTo>
                    <a:pt x="21" y="17"/>
                    <a:pt x="21" y="17"/>
                    <a:pt x="21" y="17"/>
                  </a:cubicBezTo>
                  <a:cubicBezTo>
                    <a:pt x="20" y="17"/>
                    <a:pt x="19" y="18"/>
                    <a:pt x="19" y="18"/>
                  </a:cubicBezTo>
                  <a:cubicBezTo>
                    <a:pt x="19" y="19"/>
                    <a:pt x="18" y="20"/>
                    <a:pt x="19" y="22"/>
                  </a:cubicBezTo>
                  <a:cubicBezTo>
                    <a:pt x="43" y="45"/>
                    <a:pt x="43" y="45"/>
                    <a:pt x="43" y="45"/>
                  </a:cubicBezTo>
                  <a:cubicBezTo>
                    <a:pt x="46" y="48"/>
                    <a:pt x="46" y="54"/>
                    <a:pt x="43" y="57"/>
                  </a:cubicBezTo>
                  <a:cubicBezTo>
                    <a:pt x="41" y="59"/>
                    <a:pt x="39" y="59"/>
                    <a:pt x="3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2">
              <a:extLst>
                <a:ext uri="{FF2B5EF4-FFF2-40B4-BE49-F238E27FC236}">
                  <a16:creationId xmlns:a16="http://schemas.microsoft.com/office/drawing/2014/main" id="{1725208A-42A3-7348-B4C5-95E32FCA524C}"/>
                </a:ext>
              </a:extLst>
            </p:cNvPr>
            <p:cNvSpPr>
              <a:spLocks/>
            </p:cNvSpPr>
            <p:nvPr/>
          </p:nvSpPr>
          <p:spPr bwMode="auto">
            <a:xfrm>
              <a:off x="2300289" y="2562225"/>
              <a:ext cx="98425" cy="114300"/>
            </a:xfrm>
            <a:custGeom>
              <a:avLst/>
              <a:gdLst>
                <a:gd name="T0" fmla="*/ 41 w 60"/>
                <a:gd name="T1" fmla="*/ 70 h 70"/>
                <a:gd name="T2" fmla="*/ 27 w 60"/>
                <a:gd name="T3" fmla="*/ 64 h 70"/>
                <a:gd name="T4" fmla="*/ 3 w 60"/>
                <a:gd name="T5" fmla="*/ 41 h 70"/>
                <a:gd name="T6" fmla="*/ 3 w 60"/>
                <a:gd name="T7" fmla="*/ 29 h 70"/>
                <a:gd name="T8" fmla="*/ 15 w 60"/>
                <a:gd name="T9" fmla="*/ 29 h 70"/>
                <a:gd name="T10" fmla="*/ 39 w 60"/>
                <a:gd name="T11" fmla="*/ 52 h 70"/>
                <a:gd name="T12" fmla="*/ 42 w 60"/>
                <a:gd name="T13" fmla="*/ 53 h 70"/>
                <a:gd name="T14" fmla="*/ 43 w 60"/>
                <a:gd name="T15" fmla="*/ 50 h 70"/>
                <a:gd name="T16" fmla="*/ 40 w 60"/>
                <a:gd name="T17" fmla="*/ 9 h 70"/>
                <a:gd name="T18" fmla="*/ 47 w 60"/>
                <a:gd name="T19" fmla="*/ 0 h 70"/>
                <a:gd name="T20" fmla="*/ 56 w 60"/>
                <a:gd name="T21" fmla="*/ 8 h 70"/>
                <a:gd name="T22" fmla="*/ 60 w 60"/>
                <a:gd name="T23" fmla="*/ 49 h 70"/>
                <a:gd name="T24" fmla="*/ 49 w 60"/>
                <a:gd name="T25" fmla="*/ 68 h 70"/>
                <a:gd name="T26" fmla="*/ 41 w 60"/>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0">
                  <a:moveTo>
                    <a:pt x="41" y="70"/>
                  </a:moveTo>
                  <a:cubicBezTo>
                    <a:pt x="36" y="70"/>
                    <a:pt x="31" y="68"/>
                    <a:pt x="27" y="64"/>
                  </a:cubicBezTo>
                  <a:cubicBezTo>
                    <a:pt x="3" y="41"/>
                    <a:pt x="3" y="41"/>
                    <a:pt x="3" y="41"/>
                  </a:cubicBezTo>
                  <a:cubicBezTo>
                    <a:pt x="0" y="37"/>
                    <a:pt x="0" y="32"/>
                    <a:pt x="3" y="29"/>
                  </a:cubicBezTo>
                  <a:cubicBezTo>
                    <a:pt x="7" y="25"/>
                    <a:pt x="12" y="25"/>
                    <a:pt x="15" y="29"/>
                  </a:cubicBezTo>
                  <a:cubicBezTo>
                    <a:pt x="39" y="52"/>
                    <a:pt x="39" y="52"/>
                    <a:pt x="39" y="52"/>
                  </a:cubicBezTo>
                  <a:cubicBezTo>
                    <a:pt x="40" y="53"/>
                    <a:pt x="42" y="53"/>
                    <a:pt x="42" y="53"/>
                  </a:cubicBezTo>
                  <a:cubicBezTo>
                    <a:pt x="43" y="52"/>
                    <a:pt x="43" y="52"/>
                    <a:pt x="43" y="50"/>
                  </a:cubicBezTo>
                  <a:cubicBezTo>
                    <a:pt x="40" y="9"/>
                    <a:pt x="40" y="9"/>
                    <a:pt x="40" y="9"/>
                  </a:cubicBezTo>
                  <a:cubicBezTo>
                    <a:pt x="39" y="5"/>
                    <a:pt x="43" y="1"/>
                    <a:pt x="47" y="0"/>
                  </a:cubicBezTo>
                  <a:cubicBezTo>
                    <a:pt x="52" y="0"/>
                    <a:pt x="56" y="3"/>
                    <a:pt x="56" y="8"/>
                  </a:cubicBezTo>
                  <a:cubicBezTo>
                    <a:pt x="60" y="49"/>
                    <a:pt x="60" y="49"/>
                    <a:pt x="60" y="49"/>
                  </a:cubicBezTo>
                  <a:cubicBezTo>
                    <a:pt x="60" y="57"/>
                    <a:pt x="56" y="64"/>
                    <a:pt x="49" y="68"/>
                  </a:cubicBezTo>
                  <a:cubicBezTo>
                    <a:pt x="47" y="69"/>
                    <a:pt x="44" y="70"/>
                    <a:pt x="4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3">
              <a:extLst>
                <a:ext uri="{FF2B5EF4-FFF2-40B4-BE49-F238E27FC236}">
                  <a16:creationId xmlns:a16="http://schemas.microsoft.com/office/drawing/2014/main" id="{68E93DBD-9ACB-BA45-AD0F-E73BA7BB5112}"/>
                </a:ext>
              </a:extLst>
            </p:cNvPr>
            <p:cNvSpPr>
              <a:spLocks noEditPoints="1"/>
            </p:cNvSpPr>
            <p:nvPr/>
          </p:nvSpPr>
          <p:spPr bwMode="auto">
            <a:xfrm>
              <a:off x="2230439" y="2239963"/>
              <a:ext cx="422275" cy="423863"/>
            </a:xfrm>
            <a:custGeom>
              <a:avLst/>
              <a:gdLst>
                <a:gd name="T0" fmla="*/ 21 w 257"/>
                <a:gd name="T1" fmla="*/ 257 h 257"/>
                <a:gd name="T2" fmla="*/ 9 w 257"/>
                <a:gd name="T3" fmla="*/ 252 h 257"/>
                <a:gd name="T4" fmla="*/ 4 w 257"/>
                <a:gd name="T5" fmla="*/ 228 h 257"/>
                <a:gd name="T6" fmla="*/ 5 w 257"/>
                <a:gd name="T7" fmla="*/ 227 h 257"/>
                <a:gd name="T8" fmla="*/ 65 w 257"/>
                <a:gd name="T9" fmla="*/ 135 h 257"/>
                <a:gd name="T10" fmla="*/ 67 w 257"/>
                <a:gd name="T11" fmla="*/ 134 h 257"/>
                <a:gd name="T12" fmla="*/ 184 w 257"/>
                <a:gd name="T13" fmla="*/ 16 h 257"/>
                <a:gd name="T14" fmla="*/ 242 w 257"/>
                <a:gd name="T15" fmla="*/ 16 h 257"/>
                <a:gd name="T16" fmla="*/ 242 w 257"/>
                <a:gd name="T17" fmla="*/ 73 h 257"/>
                <a:gd name="T18" fmla="*/ 125 w 257"/>
                <a:gd name="T19" fmla="*/ 191 h 257"/>
                <a:gd name="T20" fmla="*/ 123 w 257"/>
                <a:gd name="T21" fmla="*/ 192 h 257"/>
                <a:gd name="T22" fmla="*/ 32 w 257"/>
                <a:gd name="T23" fmla="*/ 253 h 257"/>
                <a:gd name="T24" fmla="*/ 21 w 257"/>
                <a:gd name="T25" fmla="*/ 257 h 257"/>
                <a:gd name="T26" fmla="*/ 19 w 257"/>
                <a:gd name="T27" fmla="*/ 235 h 257"/>
                <a:gd name="T28" fmla="*/ 20 w 257"/>
                <a:gd name="T29" fmla="*/ 239 h 257"/>
                <a:gd name="T30" fmla="*/ 23 w 257"/>
                <a:gd name="T31" fmla="*/ 239 h 257"/>
                <a:gd name="T32" fmla="*/ 113 w 257"/>
                <a:gd name="T33" fmla="*/ 179 h 257"/>
                <a:gd name="T34" fmla="*/ 230 w 257"/>
                <a:gd name="T35" fmla="*/ 61 h 257"/>
                <a:gd name="T36" fmla="*/ 230 w 257"/>
                <a:gd name="T37" fmla="*/ 28 h 257"/>
                <a:gd name="T38" fmla="*/ 196 w 257"/>
                <a:gd name="T39" fmla="*/ 28 h 257"/>
                <a:gd name="T40" fmla="*/ 79 w 257"/>
                <a:gd name="T41" fmla="*/ 145 h 257"/>
                <a:gd name="T42" fmla="*/ 19 w 257"/>
                <a:gd name="T43" fmla="*/ 235 h 257"/>
                <a:gd name="T44" fmla="*/ 119 w 257"/>
                <a:gd name="T45" fmla="*/ 185 h 257"/>
                <a:gd name="T46" fmla="*/ 119 w 257"/>
                <a:gd name="T47" fmla="*/ 18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 h="257">
                  <a:moveTo>
                    <a:pt x="21" y="257"/>
                  </a:moveTo>
                  <a:cubicBezTo>
                    <a:pt x="17" y="257"/>
                    <a:pt x="13" y="255"/>
                    <a:pt x="9" y="252"/>
                  </a:cubicBezTo>
                  <a:cubicBezTo>
                    <a:pt x="2" y="245"/>
                    <a:pt x="0" y="236"/>
                    <a:pt x="4" y="228"/>
                  </a:cubicBezTo>
                  <a:cubicBezTo>
                    <a:pt x="5" y="227"/>
                    <a:pt x="5" y="227"/>
                    <a:pt x="5" y="227"/>
                  </a:cubicBezTo>
                  <a:cubicBezTo>
                    <a:pt x="65" y="135"/>
                    <a:pt x="65" y="135"/>
                    <a:pt x="65" y="135"/>
                  </a:cubicBezTo>
                  <a:cubicBezTo>
                    <a:pt x="66" y="134"/>
                    <a:pt x="66" y="134"/>
                    <a:pt x="67" y="134"/>
                  </a:cubicBezTo>
                  <a:cubicBezTo>
                    <a:pt x="184" y="16"/>
                    <a:pt x="184" y="16"/>
                    <a:pt x="184" y="16"/>
                  </a:cubicBezTo>
                  <a:cubicBezTo>
                    <a:pt x="200" y="0"/>
                    <a:pt x="226" y="0"/>
                    <a:pt x="242" y="16"/>
                  </a:cubicBezTo>
                  <a:cubicBezTo>
                    <a:pt x="257" y="32"/>
                    <a:pt x="257" y="57"/>
                    <a:pt x="242" y="73"/>
                  </a:cubicBezTo>
                  <a:cubicBezTo>
                    <a:pt x="125" y="191"/>
                    <a:pt x="125" y="191"/>
                    <a:pt x="125" y="191"/>
                  </a:cubicBezTo>
                  <a:cubicBezTo>
                    <a:pt x="124" y="191"/>
                    <a:pt x="124" y="192"/>
                    <a:pt x="123" y="192"/>
                  </a:cubicBezTo>
                  <a:cubicBezTo>
                    <a:pt x="32" y="253"/>
                    <a:pt x="32" y="253"/>
                    <a:pt x="32" y="253"/>
                  </a:cubicBezTo>
                  <a:cubicBezTo>
                    <a:pt x="28" y="255"/>
                    <a:pt x="25" y="257"/>
                    <a:pt x="21" y="257"/>
                  </a:cubicBezTo>
                  <a:close/>
                  <a:moveTo>
                    <a:pt x="19" y="235"/>
                  </a:moveTo>
                  <a:cubicBezTo>
                    <a:pt x="18" y="237"/>
                    <a:pt x="20" y="239"/>
                    <a:pt x="20" y="239"/>
                  </a:cubicBezTo>
                  <a:cubicBezTo>
                    <a:pt x="21" y="240"/>
                    <a:pt x="22" y="240"/>
                    <a:pt x="23" y="239"/>
                  </a:cubicBezTo>
                  <a:cubicBezTo>
                    <a:pt x="113" y="179"/>
                    <a:pt x="113" y="179"/>
                    <a:pt x="113" y="179"/>
                  </a:cubicBezTo>
                  <a:cubicBezTo>
                    <a:pt x="230" y="61"/>
                    <a:pt x="230" y="61"/>
                    <a:pt x="230" y="61"/>
                  </a:cubicBezTo>
                  <a:cubicBezTo>
                    <a:pt x="239" y="52"/>
                    <a:pt x="239" y="37"/>
                    <a:pt x="230" y="28"/>
                  </a:cubicBezTo>
                  <a:cubicBezTo>
                    <a:pt x="220" y="18"/>
                    <a:pt x="206" y="18"/>
                    <a:pt x="196" y="28"/>
                  </a:cubicBezTo>
                  <a:cubicBezTo>
                    <a:pt x="79" y="145"/>
                    <a:pt x="79" y="145"/>
                    <a:pt x="79" y="145"/>
                  </a:cubicBezTo>
                  <a:lnTo>
                    <a:pt x="19" y="235"/>
                  </a:lnTo>
                  <a:close/>
                  <a:moveTo>
                    <a:pt x="119" y="185"/>
                  </a:moveTo>
                  <a:cubicBezTo>
                    <a:pt x="119" y="185"/>
                    <a:pt x="119" y="185"/>
                    <a:pt x="11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2" name="Group 91">
            <a:extLst>
              <a:ext uri="{FF2B5EF4-FFF2-40B4-BE49-F238E27FC236}">
                <a16:creationId xmlns:a16="http://schemas.microsoft.com/office/drawing/2014/main" id="{36EFFC22-B8CF-E443-BC10-3F425AC1CD12}"/>
              </a:ext>
            </a:extLst>
          </p:cNvPr>
          <p:cNvGrpSpPr/>
          <p:nvPr/>
        </p:nvGrpSpPr>
        <p:grpSpPr>
          <a:xfrm>
            <a:off x="3172681" y="92857"/>
            <a:ext cx="431853" cy="427107"/>
            <a:chOff x="2786063" y="8375652"/>
            <a:chExt cx="433388" cy="428625"/>
          </a:xfrm>
          <a:solidFill>
            <a:schemeClr val="accent2"/>
          </a:solidFill>
        </p:grpSpPr>
        <p:sp>
          <p:nvSpPr>
            <p:cNvPr id="93" name="Freeform 219">
              <a:extLst>
                <a:ext uri="{FF2B5EF4-FFF2-40B4-BE49-F238E27FC236}">
                  <a16:creationId xmlns:a16="http://schemas.microsoft.com/office/drawing/2014/main" id="{E3E6EA85-BE85-E64A-B557-03679F579086}"/>
                </a:ext>
              </a:extLst>
            </p:cNvPr>
            <p:cNvSpPr>
              <a:spLocks noEditPoints="1"/>
            </p:cNvSpPr>
            <p:nvPr/>
          </p:nvSpPr>
          <p:spPr bwMode="auto">
            <a:xfrm>
              <a:off x="2786063" y="8375652"/>
              <a:ext cx="433388" cy="428625"/>
            </a:xfrm>
            <a:custGeom>
              <a:avLst/>
              <a:gdLst>
                <a:gd name="T0" fmla="*/ 83 w 263"/>
                <a:gd name="T1" fmla="*/ 261 h 261"/>
                <a:gd name="T2" fmla="*/ 63 w 263"/>
                <a:gd name="T3" fmla="*/ 258 h 261"/>
                <a:gd name="T4" fmla="*/ 14 w 263"/>
                <a:gd name="T5" fmla="*/ 221 h 261"/>
                <a:gd name="T6" fmla="*/ 5 w 263"/>
                <a:gd name="T7" fmla="*/ 160 h 261"/>
                <a:gd name="T8" fmla="*/ 99 w 263"/>
                <a:gd name="T9" fmla="*/ 101 h 261"/>
                <a:gd name="T10" fmla="*/ 198 w 263"/>
                <a:gd name="T11" fmla="*/ 2 h 261"/>
                <a:gd name="T12" fmla="*/ 204 w 263"/>
                <a:gd name="T13" fmla="*/ 0 h 261"/>
                <a:gd name="T14" fmla="*/ 255 w 263"/>
                <a:gd name="T15" fmla="*/ 0 h 261"/>
                <a:gd name="T16" fmla="*/ 263 w 263"/>
                <a:gd name="T17" fmla="*/ 8 h 261"/>
                <a:gd name="T18" fmla="*/ 263 w 263"/>
                <a:gd name="T19" fmla="*/ 50 h 261"/>
                <a:gd name="T20" fmla="*/ 261 w 263"/>
                <a:gd name="T21" fmla="*/ 56 h 261"/>
                <a:gd name="T22" fmla="*/ 236 w 263"/>
                <a:gd name="T23" fmla="*/ 81 h 261"/>
                <a:gd name="T24" fmla="*/ 230 w 263"/>
                <a:gd name="T25" fmla="*/ 84 h 261"/>
                <a:gd name="T26" fmla="*/ 213 w 263"/>
                <a:gd name="T27" fmla="*/ 84 h 261"/>
                <a:gd name="T28" fmla="*/ 213 w 263"/>
                <a:gd name="T29" fmla="*/ 109 h 261"/>
                <a:gd name="T30" fmla="*/ 204 w 263"/>
                <a:gd name="T31" fmla="*/ 117 h 261"/>
                <a:gd name="T32" fmla="*/ 179 w 263"/>
                <a:gd name="T33" fmla="*/ 117 h 261"/>
                <a:gd name="T34" fmla="*/ 179 w 263"/>
                <a:gd name="T35" fmla="*/ 143 h 261"/>
                <a:gd name="T36" fmla="*/ 177 w 263"/>
                <a:gd name="T37" fmla="*/ 148 h 261"/>
                <a:gd name="T38" fmla="*/ 162 w 263"/>
                <a:gd name="T39" fmla="*/ 164 h 261"/>
                <a:gd name="T40" fmla="*/ 161 w 263"/>
                <a:gd name="T41" fmla="*/ 201 h 261"/>
                <a:gd name="T42" fmla="*/ 124 w 263"/>
                <a:gd name="T43" fmla="*/ 250 h 261"/>
                <a:gd name="T44" fmla="*/ 83 w 263"/>
                <a:gd name="T45" fmla="*/ 261 h 261"/>
                <a:gd name="T46" fmla="*/ 83 w 263"/>
                <a:gd name="T47" fmla="*/ 117 h 261"/>
                <a:gd name="T48" fmla="*/ 22 w 263"/>
                <a:gd name="T49" fmla="*/ 164 h 261"/>
                <a:gd name="T50" fmla="*/ 28 w 263"/>
                <a:gd name="T51" fmla="*/ 213 h 261"/>
                <a:gd name="T52" fmla="*/ 67 w 263"/>
                <a:gd name="T53" fmla="*/ 242 h 261"/>
                <a:gd name="T54" fmla="*/ 115 w 263"/>
                <a:gd name="T55" fmla="*/ 236 h 261"/>
                <a:gd name="T56" fmla="*/ 145 w 263"/>
                <a:gd name="T57" fmla="*/ 197 h 261"/>
                <a:gd name="T58" fmla="*/ 145 w 263"/>
                <a:gd name="T59" fmla="*/ 164 h 261"/>
                <a:gd name="T60" fmla="*/ 147 w 263"/>
                <a:gd name="T61" fmla="*/ 156 h 261"/>
                <a:gd name="T62" fmla="*/ 162 w 263"/>
                <a:gd name="T63" fmla="*/ 139 h 261"/>
                <a:gd name="T64" fmla="*/ 162 w 263"/>
                <a:gd name="T65" fmla="*/ 109 h 261"/>
                <a:gd name="T66" fmla="*/ 171 w 263"/>
                <a:gd name="T67" fmla="*/ 100 h 261"/>
                <a:gd name="T68" fmla="*/ 196 w 263"/>
                <a:gd name="T69" fmla="*/ 100 h 261"/>
                <a:gd name="T70" fmla="*/ 196 w 263"/>
                <a:gd name="T71" fmla="*/ 75 h 261"/>
                <a:gd name="T72" fmla="*/ 204 w 263"/>
                <a:gd name="T73" fmla="*/ 67 h 261"/>
                <a:gd name="T74" fmla="*/ 226 w 263"/>
                <a:gd name="T75" fmla="*/ 67 h 261"/>
                <a:gd name="T76" fmla="*/ 246 w 263"/>
                <a:gd name="T77" fmla="*/ 47 h 261"/>
                <a:gd name="T78" fmla="*/ 246 w 263"/>
                <a:gd name="T79" fmla="*/ 16 h 261"/>
                <a:gd name="T80" fmla="*/ 208 w 263"/>
                <a:gd name="T81" fmla="*/ 16 h 261"/>
                <a:gd name="T82" fmla="*/ 108 w 263"/>
                <a:gd name="T83" fmla="*/ 117 h 261"/>
                <a:gd name="T84" fmla="*/ 100 w 263"/>
                <a:gd name="T85" fmla="*/ 119 h 261"/>
                <a:gd name="T86" fmla="*/ 83 w 263"/>
                <a:gd name="T87" fmla="*/ 1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261">
                  <a:moveTo>
                    <a:pt x="83" y="261"/>
                  </a:moveTo>
                  <a:cubicBezTo>
                    <a:pt x="77" y="261"/>
                    <a:pt x="70" y="260"/>
                    <a:pt x="63" y="258"/>
                  </a:cubicBezTo>
                  <a:cubicBezTo>
                    <a:pt x="42" y="253"/>
                    <a:pt x="24" y="240"/>
                    <a:pt x="14" y="221"/>
                  </a:cubicBezTo>
                  <a:cubicBezTo>
                    <a:pt x="3" y="202"/>
                    <a:pt x="0" y="181"/>
                    <a:pt x="5" y="160"/>
                  </a:cubicBezTo>
                  <a:cubicBezTo>
                    <a:pt x="16" y="118"/>
                    <a:pt x="58" y="93"/>
                    <a:pt x="99" y="101"/>
                  </a:cubicBezTo>
                  <a:cubicBezTo>
                    <a:pt x="198" y="2"/>
                    <a:pt x="198" y="2"/>
                    <a:pt x="198" y="2"/>
                  </a:cubicBezTo>
                  <a:cubicBezTo>
                    <a:pt x="200" y="0"/>
                    <a:pt x="202" y="0"/>
                    <a:pt x="204" y="0"/>
                  </a:cubicBezTo>
                  <a:cubicBezTo>
                    <a:pt x="255" y="0"/>
                    <a:pt x="255" y="0"/>
                    <a:pt x="255" y="0"/>
                  </a:cubicBezTo>
                  <a:cubicBezTo>
                    <a:pt x="260" y="0"/>
                    <a:pt x="263" y="3"/>
                    <a:pt x="263" y="8"/>
                  </a:cubicBezTo>
                  <a:cubicBezTo>
                    <a:pt x="263" y="50"/>
                    <a:pt x="263" y="50"/>
                    <a:pt x="263" y="50"/>
                  </a:cubicBezTo>
                  <a:cubicBezTo>
                    <a:pt x="263" y="52"/>
                    <a:pt x="262" y="54"/>
                    <a:pt x="261" y="56"/>
                  </a:cubicBezTo>
                  <a:cubicBezTo>
                    <a:pt x="236" y="81"/>
                    <a:pt x="236" y="81"/>
                    <a:pt x="236" y="81"/>
                  </a:cubicBezTo>
                  <a:cubicBezTo>
                    <a:pt x="234" y="83"/>
                    <a:pt x="232" y="84"/>
                    <a:pt x="230" y="84"/>
                  </a:cubicBezTo>
                  <a:cubicBezTo>
                    <a:pt x="213" y="84"/>
                    <a:pt x="213" y="84"/>
                    <a:pt x="213" y="84"/>
                  </a:cubicBezTo>
                  <a:cubicBezTo>
                    <a:pt x="213" y="109"/>
                    <a:pt x="213" y="109"/>
                    <a:pt x="213" y="109"/>
                  </a:cubicBezTo>
                  <a:cubicBezTo>
                    <a:pt x="213" y="114"/>
                    <a:pt x="209" y="117"/>
                    <a:pt x="204" y="117"/>
                  </a:cubicBezTo>
                  <a:cubicBezTo>
                    <a:pt x="179" y="117"/>
                    <a:pt x="179" y="117"/>
                    <a:pt x="179" y="117"/>
                  </a:cubicBezTo>
                  <a:cubicBezTo>
                    <a:pt x="179" y="143"/>
                    <a:pt x="179" y="143"/>
                    <a:pt x="179" y="143"/>
                  </a:cubicBezTo>
                  <a:cubicBezTo>
                    <a:pt x="179" y="145"/>
                    <a:pt x="178" y="147"/>
                    <a:pt x="177" y="148"/>
                  </a:cubicBezTo>
                  <a:cubicBezTo>
                    <a:pt x="162" y="164"/>
                    <a:pt x="162" y="164"/>
                    <a:pt x="162" y="164"/>
                  </a:cubicBezTo>
                  <a:cubicBezTo>
                    <a:pt x="165" y="176"/>
                    <a:pt x="165" y="189"/>
                    <a:pt x="161" y="201"/>
                  </a:cubicBezTo>
                  <a:cubicBezTo>
                    <a:pt x="156" y="222"/>
                    <a:pt x="143" y="239"/>
                    <a:pt x="124" y="250"/>
                  </a:cubicBezTo>
                  <a:cubicBezTo>
                    <a:pt x="111" y="257"/>
                    <a:pt x="98" y="261"/>
                    <a:pt x="83" y="261"/>
                  </a:cubicBezTo>
                  <a:close/>
                  <a:moveTo>
                    <a:pt x="83" y="117"/>
                  </a:moveTo>
                  <a:cubicBezTo>
                    <a:pt x="55" y="117"/>
                    <a:pt x="29" y="136"/>
                    <a:pt x="22" y="164"/>
                  </a:cubicBezTo>
                  <a:cubicBezTo>
                    <a:pt x="17" y="181"/>
                    <a:pt x="20" y="198"/>
                    <a:pt x="28" y="213"/>
                  </a:cubicBezTo>
                  <a:cubicBezTo>
                    <a:pt x="37" y="227"/>
                    <a:pt x="50" y="238"/>
                    <a:pt x="67" y="242"/>
                  </a:cubicBezTo>
                  <a:cubicBezTo>
                    <a:pt x="84" y="246"/>
                    <a:pt x="101" y="244"/>
                    <a:pt x="115" y="236"/>
                  </a:cubicBezTo>
                  <a:cubicBezTo>
                    <a:pt x="130" y="227"/>
                    <a:pt x="141" y="213"/>
                    <a:pt x="145" y="197"/>
                  </a:cubicBezTo>
                  <a:cubicBezTo>
                    <a:pt x="148" y="186"/>
                    <a:pt x="148" y="175"/>
                    <a:pt x="145" y="164"/>
                  </a:cubicBezTo>
                  <a:cubicBezTo>
                    <a:pt x="144" y="161"/>
                    <a:pt x="145" y="158"/>
                    <a:pt x="147" y="156"/>
                  </a:cubicBezTo>
                  <a:cubicBezTo>
                    <a:pt x="162" y="139"/>
                    <a:pt x="162" y="139"/>
                    <a:pt x="162" y="139"/>
                  </a:cubicBezTo>
                  <a:cubicBezTo>
                    <a:pt x="162" y="109"/>
                    <a:pt x="162" y="109"/>
                    <a:pt x="162" y="109"/>
                  </a:cubicBezTo>
                  <a:cubicBezTo>
                    <a:pt x="162" y="104"/>
                    <a:pt x="166" y="100"/>
                    <a:pt x="171" y="100"/>
                  </a:cubicBezTo>
                  <a:cubicBezTo>
                    <a:pt x="196" y="100"/>
                    <a:pt x="196" y="100"/>
                    <a:pt x="196" y="100"/>
                  </a:cubicBezTo>
                  <a:cubicBezTo>
                    <a:pt x="196" y="75"/>
                    <a:pt x="196" y="75"/>
                    <a:pt x="196" y="75"/>
                  </a:cubicBezTo>
                  <a:cubicBezTo>
                    <a:pt x="196" y="71"/>
                    <a:pt x="200" y="67"/>
                    <a:pt x="204" y="67"/>
                  </a:cubicBezTo>
                  <a:cubicBezTo>
                    <a:pt x="226" y="67"/>
                    <a:pt x="226" y="67"/>
                    <a:pt x="226" y="67"/>
                  </a:cubicBezTo>
                  <a:cubicBezTo>
                    <a:pt x="246" y="47"/>
                    <a:pt x="246" y="47"/>
                    <a:pt x="246" y="47"/>
                  </a:cubicBezTo>
                  <a:cubicBezTo>
                    <a:pt x="246" y="16"/>
                    <a:pt x="246" y="16"/>
                    <a:pt x="246" y="16"/>
                  </a:cubicBezTo>
                  <a:cubicBezTo>
                    <a:pt x="208" y="16"/>
                    <a:pt x="208" y="16"/>
                    <a:pt x="208" y="16"/>
                  </a:cubicBezTo>
                  <a:cubicBezTo>
                    <a:pt x="108" y="117"/>
                    <a:pt x="108" y="117"/>
                    <a:pt x="108" y="117"/>
                  </a:cubicBezTo>
                  <a:cubicBezTo>
                    <a:pt x="106" y="119"/>
                    <a:pt x="103" y="119"/>
                    <a:pt x="100" y="119"/>
                  </a:cubicBezTo>
                  <a:cubicBezTo>
                    <a:pt x="94" y="117"/>
                    <a:pt x="89" y="117"/>
                    <a:pt x="83"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20">
              <a:extLst>
                <a:ext uri="{FF2B5EF4-FFF2-40B4-BE49-F238E27FC236}">
                  <a16:creationId xmlns:a16="http://schemas.microsoft.com/office/drawing/2014/main" id="{FB926354-D43A-1741-954F-35D3F5575080}"/>
                </a:ext>
              </a:extLst>
            </p:cNvPr>
            <p:cNvSpPr>
              <a:spLocks noEditPoints="1"/>
            </p:cNvSpPr>
            <p:nvPr/>
          </p:nvSpPr>
          <p:spPr bwMode="auto">
            <a:xfrm>
              <a:off x="2859088" y="8623302"/>
              <a:ext cx="111125" cy="111125"/>
            </a:xfrm>
            <a:custGeom>
              <a:avLst/>
              <a:gdLst>
                <a:gd name="T0" fmla="*/ 33 w 67"/>
                <a:gd name="T1" fmla="*/ 67 h 67"/>
                <a:gd name="T2" fmla="*/ 0 w 67"/>
                <a:gd name="T3" fmla="*/ 34 h 67"/>
                <a:gd name="T4" fmla="*/ 33 w 67"/>
                <a:gd name="T5" fmla="*/ 0 h 67"/>
                <a:gd name="T6" fmla="*/ 67 w 67"/>
                <a:gd name="T7" fmla="*/ 34 h 67"/>
                <a:gd name="T8" fmla="*/ 33 w 67"/>
                <a:gd name="T9" fmla="*/ 67 h 67"/>
                <a:gd name="T10" fmla="*/ 33 w 67"/>
                <a:gd name="T11" fmla="*/ 17 h 67"/>
                <a:gd name="T12" fmla="*/ 16 w 67"/>
                <a:gd name="T13" fmla="*/ 34 h 67"/>
                <a:gd name="T14" fmla="*/ 33 w 67"/>
                <a:gd name="T15" fmla="*/ 50 h 67"/>
                <a:gd name="T16" fmla="*/ 50 w 67"/>
                <a:gd name="T17" fmla="*/ 34 h 67"/>
                <a:gd name="T18" fmla="*/ 33 w 67"/>
                <a:gd name="T19"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67"/>
                  </a:moveTo>
                  <a:cubicBezTo>
                    <a:pt x="15" y="67"/>
                    <a:pt x="0" y="52"/>
                    <a:pt x="0" y="34"/>
                  </a:cubicBezTo>
                  <a:cubicBezTo>
                    <a:pt x="0" y="15"/>
                    <a:pt x="15" y="0"/>
                    <a:pt x="33" y="0"/>
                  </a:cubicBezTo>
                  <a:cubicBezTo>
                    <a:pt x="52" y="0"/>
                    <a:pt x="67" y="15"/>
                    <a:pt x="67" y="34"/>
                  </a:cubicBezTo>
                  <a:cubicBezTo>
                    <a:pt x="67" y="52"/>
                    <a:pt x="52" y="67"/>
                    <a:pt x="33" y="67"/>
                  </a:cubicBezTo>
                  <a:close/>
                  <a:moveTo>
                    <a:pt x="33" y="17"/>
                  </a:moveTo>
                  <a:cubicBezTo>
                    <a:pt x="24" y="17"/>
                    <a:pt x="16" y="24"/>
                    <a:pt x="16" y="34"/>
                  </a:cubicBezTo>
                  <a:cubicBezTo>
                    <a:pt x="16" y="43"/>
                    <a:pt x="24" y="50"/>
                    <a:pt x="33" y="50"/>
                  </a:cubicBezTo>
                  <a:cubicBezTo>
                    <a:pt x="43" y="50"/>
                    <a:pt x="50" y="43"/>
                    <a:pt x="50" y="34"/>
                  </a:cubicBezTo>
                  <a:cubicBezTo>
                    <a:pt x="50" y="24"/>
                    <a:pt x="43" y="17"/>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5" name="Group 94">
            <a:extLst>
              <a:ext uri="{FF2B5EF4-FFF2-40B4-BE49-F238E27FC236}">
                <a16:creationId xmlns:a16="http://schemas.microsoft.com/office/drawing/2014/main" id="{5DA978F1-8E40-524E-99CB-7D999694A93A}"/>
              </a:ext>
            </a:extLst>
          </p:cNvPr>
          <p:cNvGrpSpPr/>
          <p:nvPr/>
        </p:nvGrpSpPr>
        <p:grpSpPr>
          <a:xfrm>
            <a:off x="4509261" y="94562"/>
            <a:ext cx="467067" cy="423696"/>
            <a:chOff x="4246564" y="3205163"/>
            <a:chExt cx="444500" cy="403225"/>
          </a:xfrm>
          <a:solidFill>
            <a:schemeClr val="accent2"/>
          </a:solidFill>
        </p:grpSpPr>
        <p:sp>
          <p:nvSpPr>
            <p:cNvPr id="96" name="Freeform 71">
              <a:extLst>
                <a:ext uri="{FF2B5EF4-FFF2-40B4-BE49-F238E27FC236}">
                  <a16:creationId xmlns:a16="http://schemas.microsoft.com/office/drawing/2014/main" id="{597AC59A-6384-6C4A-9492-BA10B7B79421}"/>
                </a:ext>
              </a:extLst>
            </p:cNvPr>
            <p:cNvSpPr>
              <a:spLocks/>
            </p:cNvSpPr>
            <p:nvPr/>
          </p:nvSpPr>
          <p:spPr bwMode="auto">
            <a:xfrm>
              <a:off x="4441826" y="3275013"/>
              <a:ext cx="249238" cy="276225"/>
            </a:xfrm>
            <a:custGeom>
              <a:avLst/>
              <a:gdLst>
                <a:gd name="T0" fmla="*/ 143 w 151"/>
                <a:gd name="T1" fmla="*/ 168 h 168"/>
                <a:gd name="T2" fmla="*/ 100 w 151"/>
                <a:gd name="T3" fmla="*/ 168 h 168"/>
                <a:gd name="T4" fmla="*/ 92 w 151"/>
                <a:gd name="T5" fmla="*/ 160 h 168"/>
                <a:gd name="T6" fmla="*/ 100 w 151"/>
                <a:gd name="T7" fmla="*/ 152 h 168"/>
                <a:gd name="T8" fmla="*/ 134 w 151"/>
                <a:gd name="T9" fmla="*/ 152 h 168"/>
                <a:gd name="T10" fmla="*/ 134 w 151"/>
                <a:gd name="T11" fmla="*/ 98 h 168"/>
                <a:gd name="T12" fmla="*/ 105 w 151"/>
                <a:gd name="T13" fmla="*/ 83 h 168"/>
                <a:gd name="T14" fmla="*/ 101 w 151"/>
                <a:gd name="T15" fmla="*/ 79 h 168"/>
                <a:gd name="T16" fmla="*/ 78 w 151"/>
                <a:gd name="T17" fmla="*/ 17 h 168"/>
                <a:gd name="T18" fmla="*/ 16 w 151"/>
                <a:gd name="T19" fmla="*/ 17 h 168"/>
                <a:gd name="T20" fmla="*/ 16 w 151"/>
                <a:gd name="T21" fmla="*/ 152 h 168"/>
                <a:gd name="T22" fmla="*/ 33 w 151"/>
                <a:gd name="T23" fmla="*/ 152 h 168"/>
                <a:gd name="T24" fmla="*/ 42 w 151"/>
                <a:gd name="T25" fmla="*/ 160 h 168"/>
                <a:gd name="T26" fmla="*/ 33 w 151"/>
                <a:gd name="T27" fmla="*/ 168 h 168"/>
                <a:gd name="T28" fmla="*/ 8 w 151"/>
                <a:gd name="T29" fmla="*/ 168 h 168"/>
                <a:gd name="T30" fmla="*/ 0 w 151"/>
                <a:gd name="T31" fmla="*/ 160 h 168"/>
                <a:gd name="T32" fmla="*/ 0 w 151"/>
                <a:gd name="T33" fmla="*/ 9 h 168"/>
                <a:gd name="T34" fmla="*/ 8 w 151"/>
                <a:gd name="T35" fmla="*/ 0 h 168"/>
                <a:gd name="T36" fmla="*/ 84 w 151"/>
                <a:gd name="T37" fmla="*/ 0 h 168"/>
                <a:gd name="T38" fmla="*/ 92 w 151"/>
                <a:gd name="T39" fmla="*/ 6 h 168"/>
                <a:gd name="T40" fmla="*/ 116 w 151"/>
                <a:gd name="T41" fmla="*/ 70 h 168"/>
                <a:gd name="T42" fmla="*/ 146 w 151"/>
                <a:gd name="T43" fmla="*/ 85 h 168"/>
                <a:gd name="T44" fmla="*/ 151 w 151"/>
                <a:gd name="T45" fmla="*/ 93 h 168"/>
                <a:gd name="T46" fmla="*/ 151 w 151"/>
                <a:gd name="T47" fmla="*/ 160 h 168"/>
                <a:gd name="T48" fmla="*/ 143 w 151"/>
                <a:gd name="T4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68">
                  <a:moveTo>
                    <a:pt x="143" y="168"/>
                  </a:moveTo>
                  <a:cubicBezTo>
                    <a:pt x="100" y="168"/>
                    <a:pt x="100" y="168"/>
                    <a:pt x="100" y="168"/>
                  </a:cubicBezTo>
                  <a:cubicBezTo>
                    <a:pt x="96" y="168"/>
                    <a:pt x="92" y="165"/>
                    <a:pt x="92" y="160"/>
                  </a:cubicBezTo>
                  <a:cubicBezTo>
                    <a:pt x="92" y="155"/>
                    <a:pt x="96" y="152"/>
                    <a:pt x="100" y="152"/>
                  </a:cubicBezTo>
                  <a:cubicBezTo>
                    <a:pt x="134" y="152"/>
                    <a:pt x="134" y="152"/>
                    <a:pt x="134" y="152"/>
                  </a:cubicBezTo>
                  <a:cubicBezTo>
                    <a:pt x="134" y="98"/>
                    <a:pt x="134" y="98"/>
                    <a:pt x="134" y="98"/>
                  </a:cubicBezTo>
                  <a:cubicBezTo>
                    <a:pt x="105" y="83"/>
                    <a:pt x="105" y="83"/>
                    <a:pt x="105" y="83"/>
                  </a:cubicBezTo>
                  <a:cubicBezTo>
                    <a:pt x="103" y="82"/>
                    <a:pt x="102" y="81"/>
                    <a:pt x="101" y="79"/>
                  </a:cubicBezTo>
                  <a:cubicBezTo>
                    <a:pt x="78" y="17"/>
                    <a:pt x="78" y="17"/>
                    <a:pt x="78" y="17"/>
                  </a:cubicBezTo>
                  <a:cubicBezTo>
                    <a:pt x="16" y="17"/>
                    <a:pt x="16" y="17"/>
                    <a:pt x="16" y="17"/>
                  </a:cubicBezTo>
                  <a:cubicBezTo>
                    <a:pt x="16" y="152"/>
                    <a:pt x="16" y="152"/>
                    <a:pt x="16" y="152"/>
                  </a:cubicBezTo>
                  <a:cubicBezTo>
                    <a:pt x="33" y="152"/>
                    <a:pt x="33" y="152"/>
                    <a:pt x="33" y="152"/>
                  </a:cubicBezTo>
                  <a:cubicBezTo>
                    <a:pt x="38" y="152"/>
                    <a:pt x="42" y="155"/>
                    <a:pt x="42" y="160"/>
                  </a:cubicBezTo>
                  <a:cubicBezTo>
                    <a:pt x="42" y="165"/>
                    <a:pt x="38" y="168"/>
                    <a:pt x="33" y="168"/>
                  </a:cubicBezTo>
                  <a:cubicBezTo>
                    <a:pt x="8" y="168"/>
                    <a:pt x="8" y="168"/>
                    <a:pt x="8" y="168"/>
                  </a:cubicBezTo>
                  <a:cubicBezTo>
                    <a:pt x="3" y="168"/>
                    <a:pt x="0" y="165"/>
                    <a:pt x="0" y="160"/>
                  </a:cubicBezTo>
                  <a:cubicBezTo>
                    <a:pt x="0" y="9"/>
                    <a:pt x="0" y="9"/>
                    <a:pt x="0" y="9"/>
                  </a:cubicBezTo>
                  <a:cubicBezTo>
                    <a:pt x="0" y="4"/>
                    <a:pt x="3" y="0"/>
                    <a:pt x="8" y="0"/>
                  </a:cubicBezTo>
                  <a:cubicBezTo>
                    <a:pt x="84" y="0"/>
                    <a:pt x="84" y="0"/>
                    <a:pt x="84" y="0"/>
                  </a:cubicBezTo>
                  <a:cubicBezTo>
                    <a:pt x="87" y="0"/>
                    <a:pt x="90" y="2"/>
                    <a:pt x="92" y="6"/>
                  </a:cubicBezTo>
                  <a:cubicBezTo>
                    <a:pt x="116" y="70"/>
                    <a:pt x="116" y="70"/>
                    <a:pt x="116" y="70"/>
                  </a:cubicBezTo>
                  <a:cubicBezTo>
                    <a:pt x="146" y="85"/>
                    <a:pt x="146" y="85"/>
                    <a:pt x="146" y="85"/>
                  </a:cubicBezTo>
                  <a:cubicBezTo>
                    <a:pt x="149" y="87"/>
                    <a:pt x="151" y="90"/>
                    <a:pt x="151" y="93"/>
                  </a:cubicBezTo>
                  <a:cubicBezTo>
                    <a:pt x="151" y="160"/>
                    <a:pt x="151" y="160"/>
                    <a:pt x="151" y="160"/>
                  </a:cubicBezTo>
                  <a:cubicBezTo>
                    <a:pt x="151" y="165"/>
                    <a:pt x="147" y="168"/>
                    <a:pt x="143"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2">
              <a:extLst>
                <a:ext uri="{FF2B5EF4-FFF2-40B4-BE49-F238E27FC236}">
                  <a16:creationId xmlns:a16="http://schemas.microsoft.com/office/drawing/2014/main" id="{DC8EF58B-C322-2E4B-9289-C9F60FC2B23F}"/>
                </a:ext>
              </a:extLst>
            </p:cNvPr>
            <p:cNvSpPr>
              <a:spLocks noEditPoints="1"/>
            </p:cNvSpPr>
            <p:nvPr/>
          </p:nvSpPr>
          <p:spPr bwMode="auto">
            <a:xfrm>
              <a:off x="4483101" y="3468688"/>
              <a:ext cx="138113" cy="139700"/>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7 h 84"/>
                <a:gd name="T12" fmla="*/ 17 w 84"/>
                <a:gd name="T13" fmla="*/ 42 h 84"/>
                <a:gd name="T14" fmla="*/ 42 w 84"/>
                <a:gd name="T15" fmla="*/ 67 h 84"/>
                <a:gd name="T16" fmla="*/ 67 w 84"/>
                <a:gd name="T17" fmla="*/ 42 h 84"/>
                <a:gd name="T18" fmla="*/ 42 w 84"/>
                <a:gd name="T19"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7"/>
                  </a:moveTo>
                  <a:cubicBezTo>
                    <a:pt x="28" y="17"/>
                    <a:pt x="17" y="28"/>
                    <a:pt x="17" y="42"/>
                  </a:cubicBezTo>
                  <a:cubicBezTo>
                    <a:pt x="17" y="56"/>
                    <a:pt x="28" y="67"/>
                    <a:pt x="42" y="67"/>
                  </a:cubicBezTo>
                  <a:cubicBezTo>
                    <a:pt x="56" y="67"/>
                    <a:pt x="67" y="56"/>
                    <a:pt x="67" y="42"/>
                  </a:cubicBezTo>
                  <a:cubicBezTo>
                    <a:pt x="67" y="28"/>
                    <a:pt x="56"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3">
              <a:extLst>
                <a:ext uri="{FF2B5EF4-FFF2-40B4-BE49-F238E27FC236}">
                  <a16:creationId xmlns:a16="http://schemas.microsoft.com/office/drawing/2014/main" id="{BD981D30-F725-AF44-8D8D-0B427AA4CD10}"/>
                </a:ext>
              </a:extLst>
            </p:cNvPr>
            <p:cNvSpPr>
              <a:spLocks/>
            </p:cNvSpPr>
            <p:nvPr/>
          </p:nvSpPr>
          <p:spPr bwMode="auto">
            <a:xfrm>
              <a:off x="4495801" y="3330575"/>
              <a:ext cx="84138" cy="82550"/>
            </a:xfrm>
            <a:custGeom>
              <a:avLst/>
              <a:gdLst>
                <a:gd name="T0" fmla="*/ 42 w 51"/>
                <a:gd name="T1" fmla="*/ 50 h 50"/>
                <a:gd name="T2" fmla="*/ 9 w 51"/>
                <a:gd name="T3" fmla="*/ 50 h 50"/>
                <a:gd name="T4" fmla="*/ 0 w 51"/>
                <a:gd name="T5" fmla="*/ 42 h 50"/>
                <a:gd name="T6" fmla="*/ 0 w 51"/>
                <a:gd name="T7" fmla="*/ 8 h 50"/>
                <a:gd name="T8" fmla="*/ 9 w 51"/>
                <a:gd name="T9" fmla="*/ 0 h 50"/>
                <a:gd name="T10" fmla="*/ 17 w 51"/>
                <a:gd name="T11" fmla="*/ 8 h 50"/>
                <a:gd name="T12" fmla="*/ 17 w 51"/>
                <a:gd name="T13" fmla="*/ 33 h 50"/>
                <a:gd name="T14" fmla="*/ 42 w 51"/>
                <a:gd name="T15" fmla="*/ 33 h 50"/>
                <a:gd name="T16" fmla="*/ 51 w 51"/>
                <a:gd name="T17" fmla="*/ 42 h 50"/>
                <a:gd name="T18" fmla="*/ 42 w 51"/>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0">
                  <a:moveTo>
                    <a:pt x="42" y="50"/>
                  </a:moveTo>
                  <a:cubicBezTo>
                    <a:pt x="9" y="50"/>
                    <a:pt x="9" y="50"/>
                    <a:pt x="9" y="50"/>
                  </a:cubicBezTo>
                  <a:cubicBezTo>
                    <a:pt x="4" y="50"/>
                    <a:pt x="0" y="47"/>
                    <a:pt x="0" y="42"/>
                  </a:cubicBezTo>
                  <a:cubicBezTo>
                    <a:pt x="0" y="8"/>
                    <a:pt x="0" y="8"/>
                    <a:pt x="0" y="8"/>
                  </a:cubicBezTo>
                  <a:cubicBezTo>
                    <a:pt x="0" y="4"/>
                    <a:pt x="4" y="0"/>
                    <a:pt x="9" y="0"/>
                  </a:cubicBezTo>
                  <a:cubicBezTo>
                    <a:pt x="13" y="0"/>
                    <a:pt x="17" y="4"/>
                    <a:pt x="17" y="8"/>
                  </a:cubicBezTo>
                  <a:cubicBezTo>
                    <a:pt x="17" y="33"/>
                    <a:pt x="17" y="33"/>
                    <a:pt x="17" y="33"/>
                  </a:cubicBezTo>
                  <a:cubicBezTo>
                    <a:pt x="42" y="33"/>
                    <a:pt x="42" y="33"/>
                    <a:pt x="42" y="33"/>
                  </a:cubicBezTo>
                  <a:cubicBezTo>
                    <a:pt x="47" y="33"/>
                    <a:pt x="51" y="37"/>
                    <a:pt x="51" y="42"/>
                  </a:cubicBezTo>
                  <a:cubicBezTo>
                    <a:pt x="51" y="47"/>
                    <a:pt x="47" y="50"/>
                    <a:pt x="4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4">
              <a:extLst>
                <a:ext uri="{FF2B5EF4-FFF2-40B4-BE49-F238E27FC236}">
                  <a16:creationId xmlns:a16="http://schemas.microsoft.com/office/drawing/2014/main" id="{1D6CCFF0-1DE0-8846-B37F-4B2A5C1982E8}"/>
                </a:ext>
              </a:extLst>
            </p:cNvPr>
            <p:cNvSpPr>
              <a:spLocks/>
            </p:cNvSpPr>
            <p:nvPr/>
          </p:nvSpPr>
          <p:spPr bwMode="auto">
            <a:xfrm>
              <a:off x="4275139" y="3275013"/>
              <a:ext cx="138113" cy="28575"/>
            </a:xfrm>
            <a:custGeom>
              <a:avLst/>
              <a:gdLst>
                <a:gd name="T0" fmla="*/ 75 w 84"/>
                <a:gd name="T1" fmla="*/ 17 h 17"/>
                <a:gd name="T2" fmla="*/ 8 w 84"/>
                <a:gd name="T3" fmla="*/ 17 h 17"/>
                <a:gd name="T4" fmla="*/ 0 w 84"/>
                <a:gd name="T5" fmla="*/ 9 h 17"/>
                <a:gd name="T6" fmla="*/ 8 w 84"/>
                <a:gd name="T7" fmla="*/ 0 h 17"/>
                <a:gd name="T8" fmla="*/ 75 w 84"/>
                <a:gd name="T9" fmla="*/ 0 h 17"/>
                <a:gd name="T10" fmla="*/ 84 w 84"/>
                <a:gd name="T11" fmla="*/ 9 h 17"/>
                <a:gd name="T12" fmla="*/ 75 w 8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4" h="17">
                  <a:moveTo>
                    <a:pt x="75" y="17"/>
                  </a:moveTo>
                  <a:cubicBezTo>
                    <a:pt x="8" y="17"/>
                    <a:pt x="8" y="17"/>
                    <a:pt x="8" y="17"/>
                  </a:cubicBezTo>
                  <a:cubicBezTo>
                    <a:pt x="3" y="17"/>
                    <a:pt x="0" y="13"/>
                    <a:pt x="0" y="9"/>
                  </a:cubicBezTo>
                  <a:cubicBezTo>
                    <a:pt x="0" y="4"/>
                    <a:pt x="3" y="0"/>
                    <a:pt x="8" y="0"/>
                  </a:cubicBezTo>
                  <a:cubicBezTo>
                    <a:pt x="75" y="0"/>
                    <a:pt x="75" y="0"/>
                    <a:pt x="75" y="0"/>
                  </a:cubicBezTo>
                  <a:cubicBezTo>
                    <a:pt x="80" y="0"/>
                    <a:pt x="84" y="4"/>
                    <a:pt x="84" y="9"/>
                  </a:cubicBezTo>
                  <a:cubicBezTo>
                    <a:pt x="84" y="13"/>
                    <a:pt x="80" y="17"/>
                    <a:pt x="7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5">
              <a:extLst>
                <a:ext uri="{FF2B5EF4-FFF2-40B4-BE49-F238E27FC236}">
                  <a16:creationId xmlns:a16="http://schemas.microsoft.com/office/drawing/2014/main" id="{9FC72387-4CF3-D84B-8DB1-139ED89D2A41}"/>
                </a:ext>
              </a:extLst>
            </p:cNvPr>
            <p:cNvSpPr>
              <a:spLocks/>
            </p:cNvSpPr>
            <p:nvPr/>
          </p:nvSpPr>
          <p:spPr bwMode="auto">
            <a:xfrm>
              <a:off x="4246564" y="3205163"/>
              <a:ext cx="220663" cy="98425"/>
            </a:xfrm>
            <a:custGeom>
              <a:avLst/>
              <a:gdLst>
                <a:gd name="T0" fmla="*/ 126 w 134"/>
                <a:gd name="T1" fmla="*/ 59 h 59"/>
                <a:gd name="T2" fmla="*/ 118 w 134"/>
                <a:gd name="T3" fmla="*/ 51 h 59"/>
                <a:gd name="T4" fmla="*/ 118 w 134"/>
                <a:gd name="T5" fmla="*/ 17 h 59"/>
                <a:gd name="T6" fmla="*/ 8 w 134"/>
                <a:gd name="T7" fmla="*/ 17 h 59"/>
                <a:gd name="T8" fmla="*/ 0 w 134"/>
                <a:gd name="T9" fmla="*/ 9 h 59"/>
                <a:gd name="T10" fmla="*/ 8 w 134"/>
                <a:gd name="T11" fmla="*/ 0 h 59"/>
                <a:gd name="T12" fmla="*/ 126 w 134"/>
                <a:gd name="T13" fmla="*/ 0 h 59"/>
                <a:gd name="T14" fmla="*/ 134 w 134"/>
                <a:gd name="T15" fmla="*/ 9 h 59"/>
                <a:gd name="T16" fmla="*/ 134 w 134"/>
                <a:gd name="T17" fmla="*/ 51 h 59"/>
                <a:gd name="T18" fmla="*/ 126 w 134"/>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59">
                  <a:moveTo>
                    <a:pt x="126" y="59"/>
                  </a:moveTo>
                  <a:cubicBezTo>
                    <a:pt x="121" y="59"/>
                    <a:pt x="118" y="55"/>
                    <a:pt x="118" y="51"/>
                  </a:cubicBezTo>
                  <a:cubicBezTo>
                    <a:pt x="118" y="17"/>
                    <a:pt x="118" y="17"/>
                    <a:pt x="118" y="17"/>
                  </a:cubicBezTo>
                  <a:cubicBezTo>
                    <a:pt x="8" y="17"/>
                    <a:pt x="8" y="17"/>
                    <a:pt x="8" y="17"/>
                  </a:cubicBezTo>
                  <a:cubicBezTo>
                    <a:pt x="4" y="17"/>
                    <a:pt x="0" y="13"/>
                    <a:pt x="0" y="9"/>
                  </a:cubicBezTo>
                  <a:cubicBezTo>
                    <a:pt x="0" y="4"/>
                    <a:pt x="4" y="0"/>
                    <a:pt x="8" y="0"/>
                  </a:cubicBezTo>
                  <a:cubicBezTo>
                    <a:pt x="126" y="0"/>
                    <a:pt x="126" y="0"/>
                    <a:pt x="126" y="0"/>
                  </a:cubicBezTo>
                  <a:cubicBezTo>
                    <a:pt x="131" y="0"/>
                    <a:pt x="134" y="4"/>
                    <a:pt x="134" y="9"/>
                  </a:cubicBezTo>
                  <a:cubicBezTo>
                    <a:pt x="134" y="51"/>
                    <a:pt x="134" y="51"/>
                    <a:pt x="134" y="51"/>
                  </a:cubicBezTo>
                  <a:cubicBezTo>
                    <a:pt x="134" y="55"/>
                    <a:pt x="131" y="59"/>
                    <a:pt x="12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76">
              <a:extLst>
                <a:ext uri="{FF2B5EF4-FFF2-40B4-BE49-F238E27FC236}">
                  <a16:creationId xmlns:a16="http://schemas.microsoft.com/office/drawing/2014/main" id="{8C2E1C5F-C4F6-2043-B555-197797EE3153}"/>
                </a:ext>
              </a:extLst>
            </p:cNvPr>
            <p:cNvSpPr>
              <a:spLocks/>
            </p:cNvSpPr>
            <p:nvPr/>
          </p:nvSpPr>
          <p:spPr bwMode="auto">
            <a:xfrm>
              <a:off x="4302126" y="3344863"/>
              <a:ext cx="111125" cy="26988"/>
            </a:xfrm>
            <a:custGeom>
              <a:avLst/>
              <a:gdLst>
                <a:gd name="T0" fmla="*/ 59 w 68"/>
                <a:gd name="T1" fmla="*/ 17 h 17"/>
                <a:gd name="T2" fmla="*/ 9 w 68"/>
                <a:gd name="T3" fmla="*/ 17 h 17"/>
                <a:gd name="T4" fmla="*/ 0 w 68"/>
                <a:gd name="T5" fmla="*/ 9 h 17"/>
                <a:gd name="T6" fmla="*/ 9 w 68"/>
                <a:gd name="T7" fmla="*/ 0 h 17"/>
                <a:gd name="T8" fmla="*/ 59 w 68"/>
                <a:gd name="T9" fmla="*/ 0 h 17"/>
                <a:gd name="T10" fmla="*/ 68 w 68"/>
                <a:gd name="T11" fmla="*/ 9 h 17"/>
                <a:gd name="T12" fmla="*/ 59 w 6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59" y="17"/>
                  </a:moveTo>
                  <a:cubicBezTo>
                    <a:pt x="9" y="17"/>
                    <a:pt x="9" y="17"/>
                    <a:pt x="9" y="17"/>
                  </a:cubicBezTo>
                  <a:cubicBezTo>
                    <a:pt x="4" y="17"/>
                    <a:pt x="0" y="13"/>
                    <a:pt x="0" y="9"/>
                  </a:cubicBezTo>
                  <a:cubicBezTo>
                    <a:pt x="0" y="4"/>
                    <a:pt x="4" y="0"/>
                    <a:pt x="9" y="0"/>
                  </a:cubicBezTo>
                  <a:cubicBezTo>
                    <a:pt x="59" y="0"/>
                    <a:pt x="59" y="0"/>
                    <a:pt x="59" y="0"/>
                  </a:cubicBezTo>
                  <a:cubicBezTo>
                    <a:pt x="64" y="0"/>
                    <a:pt x="68" y="4"/>
                    <a:pt x="68" y="9"/>
                  </a:cubicBezTo>
                  <a:cubicBezTo>
                    <a:pt x="68" y="13"/>
                    <a:pt x="64" y="17"/>
                    <a:pt x="5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77">
              <a:extLst>
                <a:ext uri="{FF2B5EF4-FFF2-40B4-BE49-F238E27FC236}">
                  <a16:creationId xmlns:a16="http://schemas.microsoft.com/office/drawing/2014/main" id="{02A03433-6B85-884A-B251-6F27CD5E3006}"/>
                </a:ext>
              </a:extLst>
            </p:cNvPr>
            <p:cNvSpPr>
              <a:spLocks/>
            </p:cNvSpPr>
            <p:nvPr/>
          </p:nvSpPr>
          <p:spPr bwMode="auto">
            <a:xfrm>
              <a:off x="4329114" y="3413125"/>
              <a:ext cx="84138" cy="28575"/>
            </a:xfrm>
            <a:custGeom>
              <a:avLst/>
              <a:gdLst>
                <a:gd name="T0" fmla="*/ 42 w 51"/>
                <a:gd name="T1" fmla="*/ 17 h 17"/>
                <a:gd name="T2" fmla="*/ 9 w 51"/>
                <a:gd name="T3" fmla="*/ 17 h 17"/>
                <a:gd name="T4" fmla="*/ 0 w 51"/>
                <a:gd name="T5" fmla="*/ 9 h 17"/>
                <a:gd name="T6" fmla="*/ 9 w 51"/>
                <a:gd name="T7" fmla="*/ 0 h 17"/>
                <a:gd name="T8" fmla="*/ 42 w 51"/>
                <a:gd name="T9" fmla="*/ 0 h 17"/>
                <a:gd name="T10" fmla="*/ 51 w 51"/>
                <a:gd name="T11" fmla="*/ 9 h 17"/>
                <a:gd name="T12" fmla="*/ 42 w 5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1" h="17">
                  <a:moveTo>
                    <a:pt x="42" y="17"/>
                  </a:moveTo>
                  <a:cubicBezTo>
                    <a:pt x="9" y="17"/>
                    <a:pt x="9" y="17"/>
                    <a:pt x="9" y="17"/>
                  </a:cubicBezTo>
                  <a:cubicBezTo>
                    <a:pt x="4" y="17"/>
                    <a:pt x="0" y="13"/>
                    <a:pt x="0" y="9"/>
                  </a:cubicBezTo>
                  <a:cubicBezTo>
                    <a:pt x="0" y="4"/>
                    <a:pt x="4" y="0"/>
                    <a:pt x="9" y="0"/>
                  </a:cubicBezTo>
                  <a:cubicBezTo>
                    <a:pt x="42" y="0"/>
                    <a:pt x="42" y="0"/>
                    <a:pt x="42" y="0"/>
                  </a:cubicBezTo>
                  <a:cubicBezTo>
                    <a:pt x="47" y="0"/>
                    <a:pt x="51" y="4"/>
                    <a:pt x="51" y="9"/>
                  </a:cubicBezTo>
                  <a:cubicBezTo>
                    <a:pt x="51" y="13"/>
                    <a:pt x="47"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6992381B-0987-3E47-9F0D-1FB6BF77F5F3}"/>
              </a:ext>
            </a:extLst>
          </p:cNvPr>
          <p:cNvGrpSpPr/>
          <p:nvPr/>
        </p:nvGrpSpPr>
        <p:grpSpPr>
          <a:xfrm>
            <a:off x="5905894" y="97331"/>
            <a:ext cx="416569" cy="418159"/>
            <a:chOff x="5866022" y="74563"/>
            <a:chExt cx="461930" cy="463694"/>
          </a:xfrm>
        </p:grpSpPr>
        <p:sp>
          <p:nvSpPr>
            <p:cNvPr id="112" name="Freeform 293">
              <a:extLst>
                <a:ext uri="{FF2B5EF4-FFF2-40B4-BE49-F238E27FC236}">
                  <a16:creationId xmlns:a16="http://schemas.microsoft.com/office/drawing/2014/main" id="{8D6DE6C1-6C3F-7C44-8FF0-DA574159E354}"/>
                </a:ext>
              </a:extLst>
            </p:cNvPr>
            <p:cNvSpPr>
              <a:spLocks/>
            </p:cNvSpPr>
            <p:nvPr/>
          </p:nvSpPr>
          <p:spPr bwMode="auto">
            <a:xfrm>
              <a:off x="6081119" y="78089"/>
              <a:ext cx="31736" cy="460168"/>
            </a:xfrm>
            <a:custGeom>
              <a:avLst/>
              <a:gdLst>
                <a:gd name="T0" fmla="*/ 9 w 17"/>
                <a:gd name="T1" fmla="*/ 252 h 252"/>
                <a:gd name="T2" fmla="*/ 0 w 17"/>
                <a:gd name="T3" fmla="*/ 244 h 252"/>
                <a:gd name="T4" fmla="*/ 0 w 17"/>
                <a:gd name="T5" fmla="*/ 8 h 252"/>
                <a:gd name="T6" fmla="*/ 9 w 17"/>
                <a:gd name="T7" fmla="*/ 0 h 252"/>
                <a:gd name="T8" fmla="*/ 17 w 17"/>
                <a:gd name="T9" fmla="*/ 8 h 252"/>
                <a:gd name="T10" fmla="*/ 17 w 17"/>
                <a:gd name="T11" fmla="*/ 244 h 252"/>
                <a:gd name="T12" fmla="*/ 9 w 17"/>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17" h="252">
                  <a:moveTo>
                    <a:pt x="9" y="252"/>
                  </a:moveTo>
                  <a:cubicBezTo>
                    <a:pt x="4" y="252"/>
                    <a:pt x="0" y="249"/>
                    <a:pt x="0" y="244"/>
                  </a:cubicBezTo>
                  <a:cubicBezTo>
                    <a:pt x="0" y="8"/>
                    <a:pt x="0" y="8"/>
                    <a:pt x="0" y="8"/>
                  </a:cubicBezTo>
                  <a:cubicBezTo>
                    <a:pt x="0" y="4"/>
                    <a:pt x="4" y="0"/>
                    <a:pt x="9" y="0"/>
                  </a:cubicBezTo>
                  <a:cubicBezTo>
                    <a:pt x="13" y="0"/>
                    <a:pt x="17" y="4"/>
                    <a:pt x="17" y="8"/>
                  </a:cubicBezTo>
                  <a:cubicBezTo>
                    <a:pt x="17" y="244"/>
                    <a:pt x="17" y="244"/>
                    <a:pt x="17" y="244"/>
                  </a:cubicBezTo>
                  <a:cubicBezTo>
                    <a:pt x="17" y="249"/>
                    <a:pt x="13" y="252"/>
                    <a:pt x="9" y="2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94">
              <a:extLst>
                <a:ext uri="{FF2B5EF4-FFF2-40B4-BE49-F238E27FC236}">
                  <a16:creationId xmlns:a16="http://schemas.microsoft.com/office/drawing/2014/main" id="{F0F0B3AC-0DF2-FD4B-9608-18C4774220C4}"/>
                </a:ext>
              </a:extLst>
            </p:cNvPr>
            <p:cNvSpPr>
              <a:spLocks/>
            </p:cNvSpPr>
            <p:nvPr/>
          </p:nvSpPr>
          <p:spPr bwMode="auto">
            <a:xfrm>
              <a:off x="5888943" y="293187"/>
              <a:ext cx="416090" cy="29973"/>
            </a:xfrm>
            <a:custGeom>
              <a:avLst/>
              <a:gdLst>
                <a:gd name="T0" fmla="*/ 219 w 227"/>
                <a:gd name="T1" fmla="*/ 17 h 17"/>
                <a:gd name="T2" fmla="*/ 8 w 227"/>
                <a:gd name="T3" fmla="*/ 17 h 17"/>
                <a:gd name="T4" fmla="*/ 0 w 227"/>
                <a:gd name="T5" fmla="*/ 8 h 17"/>
                <a:gd name="T6" fmla="*/ 8 w 227"/>
                <a:gd name="T7" fmla="*/ 0 h 17"/>
                <a:gd name="T8" fmla="*/ 219 w 227"/>
                <a:gd name="T9" fmla="*/ 0 h 17"/>
                <a:gd name="T10" fmla="*/ 227 w 227"/>
                <a:gd name="T11" fmla="*/ 8 h 17"/>
                <a:gd name="T12" fmla="*/ 219 w 2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27" h="17">
                  <a:moveTo>
                    <a:pt x="219" y="17"/>
                  </a:moveTo>
                  <a:cubicBezTo>
                    <a:pt x="8" y="17"/>
                    <a:pt x="8" y="17"/>
                    <a:pt x="8" y="17"/>
                  </a:cubicBezTo>
                  <a:cubicBezTo>
                    <a:pt x="4" y="17"/>
                    <a:pt x="0" y="13"/>
                    <a:pt x="0" y="8"/>
                  </a:cubicBezTo>
                  <a:cubicBezTo>
                    <a:pt x="0" y="4"/>
                    <a:pt x="4" y="0"/>
                    <a:pt x="8" y="0"/>
                  </a:cubicBezTo>
                  <a:cubicBezTo>
                    <a:pt x="219" y="0"/>
                    <a:pt x="219" y="0"/>
                    <a:pt x="219" y="0"/>
                  </a:cubicBezTo>
                  <a:cubicBezTo>
                    <a:pt x="223" y="0"/>
                    <a:pt x="227" y="4"/>
                    <a:pt x="227" y="8"/>
                  </a:cubicBezTo>
                  <a:cubicBezTo>
                    <a:pt x="227" y="13"/>
                    <a:pt x="223" y="17"/>
                    <a:pt x="219"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95">
              <a:extLst>
                <a:ext uri="{FF2B5EF4-FFF2-40B4-BE49-F238E27FC236}">
                  <a16:creationId xmlns:a16="http://schemas.microsoft.com/office/drawing/2014/main" id="{D7EB658B-65E6-E34F-8304-B20A877FF2FD}"/>
                </a:ext>
              </a:extLst>
            </p:cNvPr>
            <p:cNvSpPr>
              <a:spLocks noEditPoints="1"/>
            </p:cNvSpPr>
            <p:nvPr/>
          </p:nvSpPr>
          <p:spPr bwMode="auto">
            <a:xfrm>
              <a:off x="5866022" y="74563"/>
              <a:ext cx="461930" cy="463694"/>
            </a:xfrm>
            <a:custGeom>
              <a:avLst/>
              <a:gdLst>
                <a:gd name="T0" fmla="*/ 127 w 253"/>
                <a:gd name="T1" fmla="*/ 253 h 253"/>
                <a:gd name="T2" fmla="*/ 123 w 253"/>
                <a:gd name="T3" fmla="*/ 253 h 253"/>
                <a:gd name="T4" fmla="*/ 0 w 253"/>
                <a:gd name="T5" fmla="*/ 51 h 253"/>
                <a:gd name="T6" fmla="*/ 9 w 253"/>
                <a:gd name="T7" fmla="*/ 43 h 253"/>
                <a:gd name="T8" fmla="*/ 122 w 253"/>
                <a:gd name="T9" fmla="*/ 3 h 253"/>
                <a:gd name="T10" fmla="*/ 132 w 253"/>
                <a:gd name="T11" fmla="*/ 3 h 253"/>
                <a:gd name="T12" fmla="*/ 244 w 253"/>
                <a:gd name="T13" fmla="*/ 43 h 253"/>
                <a:gd name="T14" fmla="*/ 253 w 253"/>
                <a:gd name="T15" fmla="*/ 51 h 253"/>
                <a:gd name="T16" fmla="*/ 130 w 253"/>
                <a:gd name="T17" fmla="*/ 253 h 253"/>
                <a:gd name="T18" fmla="*/ 127 w 253"/>
                <a:gd name="T19" fmla="*/ 253 h 253"/>
                <a:gd name="T20" fmla="*/ 17 w 253"/>
                <a:gd name="T21" fmla="*/ 60 h 253"/>
                <a:gd name="T22" fmla="*/ 127 w 253"/>
                <a:gd name="T23" fmla="*/ 236 h 253"/>
                <a:gd name="T24" fmla="*/ 236 w 253"/>
                <a:gd name="T25" fmla="*/ 60 h 253"/>
                <a:gd name="T26" fmla="*/ 127 w 253"/>
                <a:gd name="T27" fmla="*/ 20 h 253"/>
                <a:gd name="T28" fmla="*/ 17 w 253"/>
                <a:gd name="T29" fmla="*/ 6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53">
                  <a:moveTo>
                    <a:pt x="127" y="253"/>
                  </a:moveTo>
                  <a:cubicBezTo>
                    <a:pt x="125" y="253"/>
                    <a:pt x="124" y="253"/>
                    <a:pt x="123" y="253"/>
                  </a:cubicBezTo>
                  <a:cubicBezTo>
                    <a:pt x="49" y="221"/>
                    <a:pt x="0" y="142"/>
                    <a:pt x="0" y="51"/>
                  </a:cubicBezTo>
                  <a:cubicBezTo>
                    <a:pt x="0" y="47"/>
                    <a:pt x="4" y="43"/>
                    <a:pt x="9" y="43"/>
                  </a:cubicBezTo>
                  <a:cubicBezTo>
                    <a:pt x="42" y="43"/>
                    <a:pt x="91" y="26"/>
                    <a:pt x="122" y="3"/>
                  </a:cubicBezTo>
                  <a:cubicBezTo>
                    <a:pt x="125" y="0"/>
                    <a:pt x="129" y="0"/>
                    <a:pt x="132" y="3"/>
                  </a:cubicBezTo>
                  <a:cubicBezTo>
                    <a:pt x="162" y="26"/>
                    <a:pt x="211" y="43"/>
                    <a:pt x="244" y="43"/>
                  </a:cubicBezTo>
                  <a:cubicBezTo>
                    <a:pt x="249" y="43"/>
                    <a:pt x="253" y="47"/>
                    <a:pt x="253" y="51"/>
                  </a:cubicBezTo>
                  <a:cubicBezTo>
                    <a:pt x="253" y="142"/>
                    <a:pt x="205" y="221"/>
                    <a:pt x="130" y="253"/>
                  </a:cubicBezTo>
                  <a:cubicBezTo>
                    <a:pt x="129" y="253"/>
                    <a:pt x="128" y="253"/>
                    <a:pt x="127" y="253"/>
                  </a:cubicBezTo>
                  <a:close/>
                  <a:moveTo>
                    <a:pt x="17" y="60"/>
                  </a:moveTo>
                  <a:cubicBezTo>
                    <a:pt x="20" y="138"/>
                    <a:pt x="62" y="206"/>
                    <a:pt x="127" y="236"/>
                  </a:cubicBezTo>
                  <a:cubicBezTo>
                    <a:pt x="191" y="206"/>
                    <a:pt x="233" y="138"/>
                    <a:pt x="236" y="60"/>
                  </a:cubicBezTo>
                  <a:cubicBezTo>
                    <a:pt x="201" y="57"/>
                    <a:pt x="158" y="41"/>
                    <a:pt x="127" y="20"/>
                  </a:cubicBezTo>
                  <a:cubicBezTo>
                    <a:pt x="96" y="41"/>
                    <a:pt x="52" y="57"/>
                    <a:pt x="17" y="6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 name="Group 114">
            <a:extLst>
              <a:ext uri="{FF2B5EF4-FFF2-40B4-BE49-F238E27FC236}">
                <a16:creationId xmlns:a16="http://schemas.microsoft.com/office/drawing/2014/main" id="{477FEF25-4438-1D4C-9A2F-B781ED289D61}"/>
              </a:ext>
            </a:extLst>
          </p:cNvPr>
          <p:cNvGrpSpPr/>
          <p:nvPr/>
        </p:nvGrpSpPr>
        <p:grpSpPr>
          <a:xfrm>
            <a:off x="7235437" y="80074"/>
            <a:ext cx="431478" cy="452672"/>
            <a:chOff x="7204075" y="1612901"/>
            <a:chExt cx="452438" cy="474662"/>
          </a:xfrm>
          <a:solidFill>
            <a:schemeClr val="accent2"/>
          </a:solidFill>
        </p:grpSpPr>
        <p:sp>
          <p:nvSpPr>
            <p:cNvPr id="116" name="Freeform 51">
              <a:extLst>
                <a:ext uri="{FF2B5EF4-FFF2-40B4-BE49-F238E27FC236}">
                  <a16:creationId xmlns:a16="http://schemas.microsoft.com/office/drawing/2014/main" id="{A5F6A7C3-F2CC-CF42-92C1-724E5CF5661C}"/>
                </a:ext>
              </a:extLst>
            </p:cNvPr>
            <p:cNvSpPr>
              <a:spLocks/>
            </p:cNvSpPr>
            <p:nvPr/>
          </p:nvSpPr>
          <p:spPr bwMode="auto">
            <a:xfrm>
              <a:off x="7412038" y="1727201"/>
              <a:ext cx="153988" cy="150812"/>
            </a:xfrm>
            <a:custGeom>
              <a:avLst/>
              <a:gdLst>
                <a:gd name="T0" fmla="*/ 84 w 93"/>
                <a:gd name="T1" fmla="*/ 92 h 92"/>
                <a:gd name="T2" fmla="*/ 9 w 93"/>
                <a:gd name="T3" fmla="*/ 92 h 92"/>
                <a:gd name="T4" fmla="*/ 0 w 93"/>
                <a:gd name="T5" fmla="*/ 84 h 92"/>
                <a:gd name="T6" fmla="*/ 0 w 93"/>
                <a:gd name="T7" fmla="*/ 8 h 92"/>
                <a:gd name="T8" fmla="*/ 9 w 93"/>
                <a:gd name="T9" fmla="*/ 0 h 92"/>
                <a:gd name="T10" fmla="*/ 17 w 93"/>
                <a:gd name="T11" fmla="*/ 8 h 92"/>
                <a:gd name="T12" fmla="*/ 17 w 93"/>
                <a:gd name="T13" fmla="*/ 76 h 92"/>
                <a:gd name="T14" fmla="*/ 84 w 93"/>
                <a:gd name="T15" fmla="*/ 76 h 92"/>
                <a:gd name="T16" fmla="*/ 93 w 93"/>
                <a:gd name="T17" fmla="*/ 84 h 92"/>
                <a:gd name="T18" fmla="*/ 84 w 93"/>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2">
                  <a:moveTo>
                    <a:pt x="84" y="92"/>
                  </a:moveTo>
                  <a:cubicBezTo>
                    <a:pt x="9" y="92"/>
                    <a:pt x="9" y="92"/>
                    <a:pt x="9" y="92"/>
                  </a:cubicBezTo>
                  <a:cubicBezTo>
                    <a:pt x="4" y="92"/>
                    <a:pt x="0" y="89"/>
                    <a:pt x="0" y="84"/>
                  </a:cubicBezTo>
                  <a:cubicBezTo>
                    <a:pt x="0" y="8"/>
                    <a:pt x="0" y="8"/>
                    <a:pt x="0" y="8"/>
                  </a:cubicBezTo>
                  <a:cubicBezTo>
                    <a:pt x="0" y="4"/>
                    <a:pt x="4" y="0"/>
                    <a:pt x="9" y="0"/>
                  </a:cubicBezTo>
                  <a:cubicBezTo>
                    <a:pt x="13" y="0"/>
                    <a:pt x="17" y="4"/>
                    <a:pt x="17" y="8"/>
                  </a:cubicBezTo>
                  <a:cubicBezTo>
                    <a:pt x="17" y="76"/>
                    <a:pt x="17" y="76"/>
                    <a:pt x="17" y="76"/>
                  </a:cubicBezTo>
                  <a:cubicBezTo>
                    <a:pt x="84" y="76"/>
                    <a:pt x="84" y="76"/>
                    <a:pt x="84" y="76"/>
                  </a:cubicBezTo>
                  <a:cubicBezTo>
                    <a:pt x="89" y="76"/>
                    <a:pt x="93" y="79"/>
                    <a:pt x="93" y="84"/>
                  </a:cubicBezTo>
                  <a:cubicBezTo>
                    <a:pt x="93" y="89"/>
                    <a:pt x="89" y="92"/>
                    <a:pt x="84"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52">
              <a:extLst>
                <a:ext uri="{FF2B5EF4-FFF2-40B4-BE49-F238E27FC236}">
                  <a16:creationId xmlns:a16="http://schemas.microsoft.com/office/drawing/2014/main" id="{0ECC5726-8BC2-F848-958C-48E130A568E4}"/>
                </a:ext>
              </a:extLst>
            </p:cNvPr>
            <p:cNvSpPr>
              <a:spLocks/>
            </p:cNvSpPr>
            <p:nvPr/>
          </p:nvSpPr>
          <p:spPr bwMode="auto">
            <a:xfrm>
              <a:off x="7204075" y="1612901"/>
              <a:ext cx="452438" cy="474662"/>
            </a:xfrm>
            <a:custGeom>
              <a:avLst/>
              <a:gdLst>
                <a:gd name="T0" fmla="*/ 135 w 274"/>
                <a:gd name="T1" fmla="*/ 288 h 288"/>
                <a:gd name="T2" fmla="*/ 93 w 274"/>
                <a:gd name="T3" fmla="*/ 281 h 288"/>
                <a:gd name="T4" fmla="*/ 14 w 274"/>
                <a:gd name="T5" fmla="*/ 214 h 288"/>
                <a:gd name="T6" fmla="*/ 18 w 274"/>
                <a:gd name="T7" fmla="*/ 203 h 288"/>
                <a:gd name="T8" fmla="*/ 29 w 274"/>
                <a:gd name="T9" fmla="*/ 206 h 288"/>
                <a:gd name="T10" fmla="*/ 98 w 274"/>
                <a:gd name="T11" fmla="*/ 265 h 288"/>
                <a:gd name="T12" fmla="*/ 188 w 274"/>
                <a:gd name="T13" fmla="*/ 258 h 288"/>
                <a:gd name="T14" fmla="*/ 247 w 274"/>
                <a:gd name="T15" fmla="*/ 189 h 288"/>
                <a:gd name="T16" fmla="*/ 240 w 274"/>
                <a:gd name="T17" fmla="*/ 100 h 288"/>
                <a:gd name="T18" fmla="*/ 81 w 274"/>
                <a:gd name="T19" fmla="*/ 48 h 288"/>
                <a:gd name="T20" fmla="*/ 17 w 274"/>
                <a:gd name="T21" fmla="*/ 153 h 288"/>
                <a:gd name="T22" fmla="*/ 8 w 274"/>
                <a:gd name="T23" fmla="*/ 161 h 288"/>
                <a:gd name="T24" fmla="*/ 0 w 274"/>
                <a:gd name="T25" fmla="*/ 153 h 288"/>
                <a:gd name="T26" fmla="*/ 73 w 274"/>
                <a:gd name="T27" fmla="*/ 33 h 288"/>
                <a:gd name="T28" fmla="*/ 255 w 274"/>
                <a:gd name="T29" fmla="*/ 92 h 288"/>
                <a:gd name="T30" fmla="*/ 263 w 274"/>
                <a:gd name="T31" fmla="*/ 195 h 288"/>
                <a:gd name="T32" fmla="*/ 196 w 274"/>
                <a:gd name="T33" fmla="*/ 273 h 288"/>
                <a:gd name="T34" fmla="*/ 135 w 274"/>
                <a:gd name="T35"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88">
                  <a:moveTo>
                    <a:pt x="135" y="288"/>
                  </a:moveTo>
                  <a:cubicBezTo>
                    <a:pt x="120" y="288"/>
                    <a:pt x="106" y="286"/>
                    <a:pt x="93" y="281"/>
                  </a:cubicBezTo>
                  <a:cubicBezTo>
                    <a:pt x="58" y="270"/>
                    <a:pt x="30" y="246"/>
                    <a:pt x="14" y="214"/>
                  </a:cubicBezTo>
                  <a:cubicBezTo>
                    <a:pt x="12" y="210"/>
                    <a:pt x="14" y="205"/>
                    <a:pt x="18" y="203"/>
                  </a:cubicBezTo>
                  <a:cubicBezTo>
                    <a:pt x="22" y="201"/>
                    <a:pt x="27" y="202"/>
                    <a:pt x="29" y="206"/>
                  </a:cubicBezTo>
                  <a:cubicBezTo>
                    <a:pt x="43" y="235"/>
                    <a:pt x="68" y="255"/>
                    <a:pt x="98" y="265"/>
                  </a:cubicBezTo>
                  <a:cubicBezTo>
                    <a:pt x="128" y="275"/>
                    <a:pt x="160" y="273"/>
                    <a:pt x="188" y="258"/>
                  </a:cubicBezTo>
                  <a:cubicBezTo>
                    <a:pt x="216" y="244"/>
                    <a:pt x="237" y="219"/>
                    <a:pt x="247" y="189"/>
                  </a:cubicBezTo>
                  <a:cubicBezTo>
                    <a:pt x="257" y="160"/>
                    <a:pt x="254" y="128"/>
                    <a:pt x="240" y="100"/>
                  </a:cubicBezTo>
                  <a:cubicBezTo>
                    <a:pt x="210" y="42"/>
                    <a:pt x="139" y="19"/>
                    <a:pt x="81" y="48"/>
                  </a:cubicBezTo>
                  <a:cubicBezTo>
                    <a:pt x="41" y="68"/>
                    <a:pt x="17" y="109"/>
                    <a:pt x="17" y="153"/>
                  </a:cubicBezTo>
                  <a:cubicBezTo>
                    <a:pt x="17" y="158"/>
                    <a:pt x="13" y="161"/>
                    <a:pt x="8" y="161"/>
                  </a:cubicBezTo>
                  <a:cubicBezTo>
                    <a:pt x="4" y="161"/>
                    <a:pt x="0" y="158"/>
                    <a:pt x="0" y="153"/>
                  </a:cubicBezTo>
                  <a:cubicBezTo>
                    <a:pt x="0" y="102"/>
                    <a:pt x="28" y="56"/>
                    <a:pt x="73" y="33"/>
                  </a:cubicBezTo>
                  <a:cubicBezTo>
                    <a:pt x="140" y="0"/>
                    <a:pt x="221" y="26"/>
                    <a:pt x="255" y="92"/>
                  </a:cubicBezTo>
                  <a:cubicBezTo>
                    <a:pt x="271" y="124"/>
                    <a:pt x="274" y="161"/>
                    <a:pt x="263" y="195"/>
                  </a:cubicBezTo>
                  <a:cubicBezTo>
                    <a:pt x="252" y="229"/>
                    <a:pt x="228" y="257"/>
                    <a:pt x="196" y="273"/>
                  </a:cubicBezTo>
                  <a:cubicBezTo>
                    <a:pt x="176" y="283"/>
                    <a:pt x="156" y="288"/>
                    <a:pt x="135"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53">
              <a:extLst>
                <a:ext uri="{FF2B5EF4-FFF2-40B4-BE49-F238E27FC236}">
                  <a16:creationId xmlns:a16="http://schemas.microsoft.com/office/drawing/2014/main" id="{D9D195C5-A567-C946-9180-5F72D58302EC}"/>
                </a:ext>
              </a:extLst>
            </p:cNvPr>
            <p:cNvSpPr>
              <a:spLocks/>
            </p:cNvSpPr>
            <p:nvPr/>
          </p:nvSpPr>
          <p:spPr bwMode="auto">
            <a:xfrm>
              <a:off x="7226300" y="1946276"/>
              <a:ext cx="139700" cy="138112"/>
            </a:xfrm>
            <a:custGeom>
              <a:avLst/>
              <a:gdLst>
                <a:gd name="T0" fmla="*/ 17 w 85"/>
                <a:gd name="T1" fmla="*/ 84 h 84"/>
                <a:gd name="T2" fmla="*/ 9 w 85"/>
                <a:gd name="T3" fmla="*/ 77 h 84"/>
                <a:gd name="T4" fmla="*/ 0 w 85"/>
                <a:gd name="T5" fmla="*/ 9 h 84"/>
                <a:gd name="T6" fmla="*/ 3 w 85"/>
                <a:gd name="T7" fmla="*/ 2 h 84"/>
                <a:gd name="T8" fmla="*/ 10 w 85"/>
                <a:gd name="T9" fmla="*/ 0 h 84"/>
                <a:gd name="T10" fmla="*/ 77 w 85"/>
                <a:gd name="T11" fmla="*/ 8 h 84"/>
                <a:gd name="T12" fmla="*/ 84 w 85"/>
                <a:gd name="T13" fmla="*/ 18 h 84"/>
                <a:gd name="T14" fmla="*/ 75 w 85"/>
                <a:gd name="T15" fmla="*/ 25 h 84"/>
                <a:gd name="T16" fmla="*/ 19 w 85"/>
                <a:gd name="T17" fmla="*/ 18 h 84"/>
                <a:gd name="T18" fmla="*/ 26 w 85"/>
                <a:gd name="T19" fmla="*/ 74 h 84"/>
                <a:gd name="T20" fmla="*/ 18 w 85"/>
                <a:gd name="T21" fmla="*/ 84 h 84"/>
                <a:gd name="T22" fmla="*/ 17 w 85"/>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4">
                  <a:moveTo>
                    <a:pt x="17" y="84"/>
                  </a:moveTo>
                  <a:cubicBezTo>
                    <a:pt x="13" y="84"/>
                    <a:pt x="9" y="81"/>
                    <a:pt x="9" y="77"/>
                  </a:cubicBezTo>
                  <a:cubicBezTo>
                    <a:pt x="0" y="9"/>
                    <a:pt x="0" y="9"/>
                    <a:pt x="0" y="9"/>
                  </a:cubicBezTo>
                  <a:cubicBezTo>
                    <a:pt x="0" y="7"/>
                    <a:pt x="1" y="4"/>
                    <a:pt x="3" y="2"/>
                  </a:cubicBezTo>
                  <a:cubicBezTo>
                    <a:pt x="5" y="0"/>
                    <a:pt x="7" y="0"/>
                    <a:pt x="10" y="0"/>
                  </a:cubicBezTo>
                  <a:cubicBezTo>
                    <a:pt x="77" y="8"/>
                    <a:pt x="77" y="8"/>
                    <a:pt x="77" y="8"/>
                  </a:cubicBezTo>
                  <a:cubicBezTo>
                    <a:pt x="82" y="9"/>
                    <a:pt x="85" y="13"/>
                    <a:pt x="84" y="18"/>
                  </a:cubicBezTo>
                  <a:cubicBezTo>
                    <a:pt x="84" y="22"/>
                    <a:pt x="80" y="26"/>
                    <a:pt x="75" y="25"/>
                  </a:cubicBezTo>
                  <a:cubicBezTo>
                    <a:pt x="19" y="18"/>
                    <a:pt x="19" y="18"/>
                    <a:pt x="19" y="18"/>
                  </a:cubicBezTo>
                  <a:cubicBezTo>
                    <a:pt x="26" y="74"/>
                    <a:pt x="26" y="74"/>
                    <a:pt x="26" y="74"/>
                  </a:cubicBezTo>
                  <a:cubicBezTo>
                    <a:pt x="26" y="79"/>
                    <a:pt x="23" y="83"/>
                    <a:pt x="18" y="84"/>
                  </a:cubicBezTo>
                  <a:cubicBezTo>
                    <a:pt x="18" y="84"/>
                    <a:pt x="18" y="84"/>
                    <a:pt x="17"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F4B8378C-2DB9-8048-A2CF-931BDCD459F9}"/>
              </a:ext>
            </a:extLst>
          </p:cNvPr>
          <p:cNvGrpSpPr/>
          <p:nvPr/>
        </p:nvGrpSpPr>
        <p:grpSpPr>
          <a:xfrm>
            <a:off x="8613985" y="115030"/>
            <a:ext cx="382761" cy="382761"/>
            <a:chOff x="7606443" y="99243"/>
            <a:chExt cx="415925" cy="415925"/>
          </a:xfrm>
        </p:grpSpPr>
        <p:sp>
          <p:nvSpPr>
            <p:cNvPr id="120" name="Freeform 85">
              <a:extLst>
                <a:ext uri="{FF2B5EF4-FFF2-40B4-BE49-F238E27FC236}">
                  <a16:creationId xmlns:a16="http://schemas.microsoft.com/office/drawing/2014/main" id="{5640711F-44CF-E34A-9EEE-3884CB2EE127}"/>
                </a:ext>
              </a:extLst>
            </p:cNvPr>
            <p:cNvSpPr>
              <a:spLocks/>
            </p:cNvSpPr>
            <p:nvPr/>
          </p:nvSpPr>
          <p:spPr bwMode="auto">
            <a:xfrm>
              <a:off x="7606443" y="99243"/>
              <a:ext cx="415925" cy="415925"/>
            </a:xfrm>
            <a:custGeom>
              <a:avLst/>
              <a:gdLst>
                <a:gd name="T0" fmla="*/ 219 w 252"/>
                <a:gd name="T1" fmla="*/ 252 h 252"/>
                <a:gd name="T2" fmla="*/ 34 w 252"/>
                <a:gd name="T3" fmla="*/ 252 h 252"/>
                <a:gd name="T4" fmla="*/ 0 w 252"/>
                <a:gd name="T5" fmla="*/ 218 h 252"/>
                <a:gd name="T6" fmla="*/ 0 w 252"/>
                <a:gd name="T7" fmla="*/ 33 h 252"/>
                <a:gd name="T8" fmla="*/ 34 w 252"/>
                <a:gd name="T9" fmla="*/ 0 h 252"/>
                <a:gd name="T10" fmla="*/ 42 w 252"/>
                <a:gd name="T11" fmla="*/ 0 h 252"/>
                <a:gd name="T12" fmla="*/ 50 w 252"/>
                <a:gd name="T13" fmla="*/ 8 h 252"/>
                <a:gd name="T14" fmla="*/ 42 w 252"/>
                <a:gd name="T15" fmla="*/ 16 h 252"/>
                <a:gd name="T16" fmla="*/ 34 w 252"/>
                <a:gd name="T17" fmla="*/ 16 h 252"/>
                <a:gd name="T18" fmla="*/ 17 w 252"/>
                <a:gd name="T19" fmla="*/ 33 h 252"/>
                <a:gd name="T20" fmla="*/ 17 w 252"/>
                <a:gd name="T21" fmla="*/ 218 h 252"/>
                <a:gd name="T22" fmla="*/ 34 w 252"/>
                <a:gd name="T23" fmla="*/ 235 h 252"/>
                <a:gd name="T24" fmla="*/ 219 w 252"/>
                <a:gd name="T25" fmla="*/ 235 h 252"/>
                <a:gd name="T26" fmla="*/ 236 w 252"/>
                <a:gd name="T27" fmla="*/ 218 h 252"/>
                <a:gd name="T28" fmla="*/ 236 w 252"/>
                <a:gd name="T29" fmla="*/ 33 h 252"/>
                <a:gd name="T30" fmla="*/ 219 w 252"/>
                <a:gd name="T31" fmla="*/ 16 h 252"/>
                <a:gd name="T32" fmla="*/ 210 w 252"/>
                <a:gd name="T33" fmla="*/ 16 h 252"/>
                <a:gd name="T34" fmla="*/ 202 w 252"/>
                <a:gd name="T35" fmla="*/ 8 h 252"/>
                <a:gd name="T36" fmla="*/ 210 w 252"/>
                <a:gd name="T37" fmla="*/ 0 h 252"/>
                <a:gd name="T38" fmla="*/ 219 w 252"/>
                <a:gd name="T39" fmla="*/ 0 h 252"/>
                <a:gd name="T40" fmla="*/ 252 w 252"/>
                <a:gd name="T41" fmla="*/ 33 h 252"/>
                <a:gd name="T42" fmla="*/ 252 w 252"/>
                <a:gd name="T43" fmla="*/ 218 h 252"/>
                <a:gd name="T44" fmla="*/ 219 w 252"/>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252">
                  <a:moveTo>
                    <a:pt x="219" y="252"/>
                  </a:moveTo>
                  <a:cubicBezTo>
                    <a:pt x="34" y="252"/>
                    <a:pt x="34" y="252"/>
                    <a:pt x="34" y="252"/>
                  </a:cubicBezTo>
                  <a:cubicBezTo>
                    <a:pt x="15" y="252"/>
                    <a:pt x="0" y="237"/>
                    <a:pt x="0" y="218"/>
                  </a:cubicBezTo>
                  <a:cubicBezTo>
                    <a:pt x="0" y="33"/>
                    <a:pt x="0" y="33"/>
                    <a:pt x="0" y="33"/>
                  </a:cubicBezTo>
                  <a:cubicBezTo>
                    <a:pt x="0" y="14"/>
                    <a:pt x="15" y="0"/>
                    <a:pt x="34" y="0"/>
                  </a:cubicBezTo>
                  <a:cubicBezTo>
                    <a:pt x="42" y="0"/>
                    <a:pt x="42" y="0"/>
                    <a:pt x="42" y="0"/>
                  </a:cubicBezTo>
                  <a:cubicBezTo>
                    <a:pt x="47" y="0"/>
                    <a:pt x="50" y="3"/>
                    <a:pt x="50" y="8"/>
                  </a:cubicBezTo>
                  <a:cubicBezTo>
                    <a:pt x="50" y="13"/>
                    <a:pt x="47" y="16"/>
                    <a:pt x="42" y="16"/>
                  </a:cubicBezTo>
                  <a:cubicBezTo>
                    <a:pt x="34" y="16"/>
                    <a:pt x="34" y="16"/>
                    <a:pt x="34" y="16"/>
                  </a:cubicBezTo>
                  <a:cubicBezTo>
                    <a:pt x="24" y="16"/>
                    <a:pt x="17" y="24"/>
                    <a:pt x="17" y="33"/>
                  </a:cubicBezTo>
                  <a:cubicBezTo>
                    <a:pt x="17" y="218"/>
                    <a:pt x="17" y="218"/>
                    <a:pt x="17" y="218"/>
                  </a:cubicBezTo>
                  <a:cubicBezTo>
                    <a:pt x="17" y="228"/>
                    <a:pt x="24" y="235"/>
                    <a:pt x="34" y="235"/>
                  </a:cubicBezTo>
                  <a:cubicBezTo>
                    <a:pt x="219" y="235"/>
                    <a:pt x="219" y="235"/>
                    <a:pt x="219" y="235"/>
                  </a:cubicBezTo>
                  <a:cubicBezTo>
                    <a:pt x="228" y="235"/>
                    <a:pt x="236" y="228"/>
                    <a:pt x="236" y="218"/>
                  </a:cubicBezTo>
                  <a:cubicBezTo>
                    <a:pt x="236" y="33"/>
                    <a:pt x="236" y="33"/>
                    <a:pt x="236" y="33"/>
                  </a:cubicBezTo>
                  <a:cubicBezTo>
                    <a:pt x="236" y="24"/>
                    <a:pt x="228" y="16"/>
                    <a:pt x="219" y="16"/>
                  </a:cubicBezTo>
                  <a:cubicBezTo>
                    <a:pt x="210" y="16"/>
                    <a:pt x="210" y="16"/>
                    <a:pt x="210" y="16"/>
                  </a:cubicBezTo>
                  <a:cubicBezTo>
                    <a:pt x="206" y="16"/>
                    <a:pt x="202" y="13"/>
                    <a:pt x="202" y="8"/>
                  </a:cubicBezTo>
                  <a:cubicBezTo>
                    <a:pt x="202" y="3"/>
                    <a:pt x="206" y="0"/>
                    <a:pt x="210" y="0"/>
                  </a:cubicBezTo>
                  <a:cubicBezTo>
                    <a:pt x="219" y="0"/>
                    <a:pt x="219" y="0"/>
                    <a:pt x="219" y="0"/>
                  </a:cubicBezTo>
                  <a:cubicBezTo>
                    <a:pt x="238" y="0"/>
                    <a:pt x="252" y="14"/>
                    <a:pt x="252" y="33"/>
                  </a:cubicBezTo>
                  <a:cubicBezTo>
                    <a:pt x="252" y="218"/>
                    <a:pt x="252" y="218"/>
                    <a:pt x="252" y="218"/>
                  </a:cubicBezTo>
                  <a:cubicBezTo>
                    <a:pt x="252" y="237"/>
                    <a:pt x="238" y="252"/>
                    <a:pt x="219" y="2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6">
              <a:extLst>
                <a:ext uri="{FF2B5EF4-FFF2-40B4-BE49-F238E27FC236}">
                  <a16:creationId xmlns:a16="http://schemas.microsoft.com/office/drawing/2014/main" id="{0CB746DF-8B24-D842-9547-DB7A1C0BC19C}"/>
                </a:ext>
              </a:extLst>
            </p:cNvPr>
            <p:cNvSpPr>
              <a:spLocks noEditPoints="1"/>
            </p:cNvSpPr>
            <p:nvPr/>
          </p:nvSpPr>
          <p:spPr bwMode="auto">
            <a:xfrm>
              <a:off x="7717568" y="99243"/>
              <a:ext cx="193675" cy="249238"/>
            </a:xfrm>
            <a:custGeom>
              <a:avLst/>
              <a:gdLst>
                <a:gd name="T0" fmla="*/ 110 w 118"/>
                <a:gd name="T1" fmla="*/ 151 h 151"/>
                <a:gd name="T2" fmla="*/ 104 w 118"/>
                <a:gd name="T3" fmla="*/ 149 h 151"/>
                <a:gd name="T4" fmla="*/ 59 w 118"/>
                <a:gd name="T5" fmla="*/ 111 h 151"/>
                <a:gd name="T6" fmla="*/ 14 w 118"/>
                <a:gd name="T7" fmla="*/ 149 h 151"/>
                <a:gd name="T8" fmla="*/ 5 w 118"/>
                <a:gd name="T9" fmla="*/ 150 h 151"/>
                <a:gd name="T10" fmla="*/ 0 w 118"/>
                <a:gd name="T11" fmla="*/ 143 h 151"/>
                <a:gd name="T12" fmla="*/ 0 w 118"/>
                <a:gd name="T13" fmla="*/ 8 h 151"/>
                <a:gd name="T14" fmla="*/ 9 w 118"/>
                <a:gd name="T15" fmla="*/ 0 h 151"/>
                <a:gd name="T16" fmla="*/ 110 w 118"/>
                <a:gd name="T17" fmla="*/ 0 h 151"/>
                <a:gd name="T18" fmla="*/ 118 w 118"/>
                <a:gd name="T19" fmla="*/ 8 h 151"/>
                <a:gd name="T20" fmla="*/ 118 w 118"/>
                <a:gd name="T21" fmla="*/ 143 h 151"/>
                <a:gd name="T22" fmla="*/ 113 w 118"/>
                <a:gd name="T23" fmla="*/ 150 h 151"/>
                <a:gd name="T24" fmla="*/ 110 w 118"/>
                <a:gd name="T25" fmla="*/ 151 h 151"/>
                <a:gd name="T26" fmla="*/ 59 w 118"/>
                <a:gd name="T27" fmla="*/ 92 h 151"/>
                <a:gd name="T28" fmla="*/ 65 w 118"/>
                <a:gd name="T29" fmla="*/ 94 h 151"/>
                <a:gd name="T30" fmla="*/ 101 w 118"/>
                <a:gd name="T31" fmla="*/ 125 h 151"/>
                <a:gd name="T32" fmla="*/ 101 w 118"/>
                <a:gd name="T33" fmla="*/ 16 h 151"/>
                <a:gd name="T34" fmla="*/ 17 w 118"/>
                <a:gd name="T35" fmla="*/ 16 h 151"/>
                <a:gd name="T36" fmla="*/ 17 w 118"/>
                <a:gd name="T37" fmla="*/ 125 h 151"/>
                <a:gd name="T38" fmla="*/ 54 w 118"/>
                <a:gd name="T39" fmla="*/ 94 h 151"/>
                <a:gd name="T40" fmla="*/ 59 w 118"/>
                <a:gd name="T41" fmla="*/ 9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51">
                  <a:moveTo>
                    <a:pt x="110" y="151"/>
                  </a:moveTo>
                  <a:cubicBezTo>
                    <a:pt x="108" y="151"/>
                    <a:pt x="106" y="150"/>
                    <a:pt x="104" y="149"/>
                  </a:cubicBezTo>
                  <a:cubicBezTo>
                    <a:pt x="59" y="111"/>
                    <a:pt x="59" y="111"/>
                    <a:pt x="59" y="111"/>
                  </a:cubicBezTo>
                  <a:cubicBezTo>
                    <a:pt x="14" y="149"/>
                    <a:pt x="14" y="149"/>
                    <a:pt x="14" y="149"/>
                  </a:cubicBezTo>
                  <a:cubicBezTo>
                    <a:pt x="12" y="151"/>
                    <a:pt x="8" y="151"/>
                    <a:pt x="5" y="150"/>
                  </a:cubicBezTo>
                  <a:cubicBezTo>
                    <a:pt x="2" y="149"/>
                    <a:pt x="0" y="146"/>
                    <a:pt x="0" y="143"/>
                  </a:cubicBezTo>
                  <a:cubicBezTo>
                    <a:pt x="0" y="8"/>
                    <a:pt x="0" y="8"/>
                    <a:pt x="0" y="8"/>
                  </a:cubicBezTo>
                  <a:cubicBezTo>
                    <a:pt x="0" y="3"/>
                    <a:pt x="4" y="0"/>
                    <a:pt x="9" y="0"/>
                  </a:cubicBezTo>
                  <a:cubicBezTo>
                    <a:pt x="110" y="0"/>
                    <a:pt x="110" y="0"/>
                    <a:pt x="110" y="0"/>
                  </a:cubicBezTo>
                  <a:cubicBezTo>
                    <a:pt x="114" y="0"/>
                    <a:pt x="118" y="3"/>
                    <a:pt x="118" y="8"/>
                  </a:cubicBezTo>
                  <a:cubicBezTo>
                    <a:pt x="118" y="143"/>
                    <a:pt x="118" y="143"/>
                    <a:pt x="118" y="143"/>
                  </a:cubicBezTo>
                  <a:cubicBezTo>
                    <a:pt x="118" y="146"/>
                    <a:pt x="116" y="149"/>
                    <a:pt x="113" y="150"/>
                  </a:cubicBezTo>
                  <a:cubicBezTo>
                    <a:pt x="112" y="151"/>
                    <a:pt x="111" y="151"/>
                    <a:pt x="110" y="151"/>
                  </a:cubicBezTo>
                  <a:close/>
                  <a:moveTo>
                    <a:pt x="59" y="92"/>
                  </a:moveTo>
                  <a:cubicBezTo>
                    <a:pt x="61" y="92"/>
                    <a:pt x="63" y="93"/>
                    <a:pt x="65" y="94"/>
                  </a:cubicBezTo>
                  <a:cubicBezTo>
                    <a:pt x="101" y="125"/>
                    <a:pt x="101" y="125"/>
                    <a:pt x="101" y="125"/>
                  </a:cubicBezTo>
                  <a:cubicBezTo>
                    <a:pt x="101" y="16"/>
                    <a:pt x="101" y="16"/>
                    <a:pt x="101" y="16"/>
                  </a:cubicBezTo>
                  <a:cubicBezTo>
                    <a:pt x="17" y="16"/>
                    <a:pt x="17" y="16"/>
                    <a:pt x="17" y="16"/>
                  </a:cubicBezTo>
                  <a:cubicBezTo>
                    <a:pt x="17" y="125"/>
                    <a:pt x="17" y="125"/>
                    <a:pt x="17" y="125"/>
                  </a:cubicBezTo>
                  <a:cubicBezTo>
                    <a:pt x="54" y="94"/>
                    <a:pt x="54" y="94"/>
                    <a:pt x="54" y="94"/>
                  </a:cubicBezTo>
                  <a:cubicBezTo>
                    <a:pt x="55" y="93"/>
                    <a:pt x="57" y="92"/>
                    <a:pt x="59" y="9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5" name="Group 144">
            <a:extLst>
              <a:ext uri="{FF2B5EF4-FFF2-40B4-BE49-F238E27FC236}">
                <a16:creationId xmlns:a16="http://schemas.microsoft.com/office/drawing/2014/main" id="{8603DEA7-C922-1846-8D3D-77DA22D4E3AE}"/>
              </a:ext>
            </a:extLst>
          </p:cNvPr>
          <p:cNvGrpSpPr/>
          <p:nvPr/>
        </p:nvGrpSpPr>
        <p:grpSpPr>
          <a:xfrm>
            <a:off x="9992869" y="95790"/>
            <a:ext cx="317062" cy="421240"/>
            <a:chOff x="3657601" y="7521576"/>
            <a:chExt cx="333375" cy="442913"/>
          </a:xfrm>
          <a:solidFill>
            <a:schemeClr val="accent2"/>
          </a:solidFill>
        </p:grpSpPr>
        <p:sp>
          <p:nvSpPr>
            <p:cNvPr id="153" name="Freeform 86">
              <a:extLst>
                <a:ext uri="{FF2B5EF4-FFF2-40B4-BE49-F238E27FC236}">
                  <a16:creationId xmlns:a16="http://schemas.microsoft.com/office/drawing/2014/main" id="{8BC43098-B610-AE47-A682-E6695ABEEE04}"/>
                </a:ext>
              </a:extLst>
            </p:cNvPr>
            <p:cNvSpPr>
              <a:spLocks noEditPoints="1"/>
            </p:cNvSpPr>
            <p:nvPr/>
          </p:nvSpPr>
          <p:spPr bwMode="auto">
            <a:xfrm>
              <a:off x="3657601" y="7521576"/>
              <a:ext cx="333375" cy="387350"/>
            </a:xfrm>
            <a:custGeom>
              <a:avLst/>
              <a:gdLst>
                <a:gd name="T0" fmla="*/ 143 w 202"/>
                <a:gd name="T1" fmla="*/ 236 h 236"/>
                <a:gd name="T2" fmla="*/ 59 w 202"/>
                <a:gd name="T3" fmla="*/ 236 h 236"/>
                <a:gd name="T4" fmla="*/ 51 w 202"/>
                <a:gd name="T5" fmla="*/ 228 h 236"/>
                <a:gd name="T6" fmla="*/ 51 w 202"/>
                <a:gd name="T7" fmla="*/ 189 h 236"/>
                <a:gd name="T8" fmla="*/ 0 w 202"/>
                <a:gd name="T9" fmla="*/ 101 h 236"/>
                <a:gd name="T10" fmla="*/ 101 w 202"/>
                <a:gd name="T11" fmla="*/ 0 h 236"/>
                <a:gd name="T12" fmla="*/ 202 w 202"/>
                <a:gd name="T13" fmla="*/ 101 h 236"/>
                <a:gd name="T14" fmla="*/ 152 w 202"/>
                <a:gd name="T15" fmla="*/ 189 h 236"/>
                <a:gd name="T16" fmla="*/ 152 w 202"/>
                <a:gd name="T17" fmla="*/ 228 h 236"/>
                <a:gd name="T18" fmla="*/ 143 w 202"/>
                <a:gd name="T19" fmla="*/ 236 h 236"/>
                <a:gd name="T20" fmla="*/ 67 w 202"/>
                <a:gd name="T21" fmla="*/ 219 h 236"/>
                <a:gd name="T22" fmla="*/ 135 w 202"/>
                <a:gd name="T23" fmla="*/ 219 h 236"/>
                <a:gd name="T24" fmla="*/ 135 w 202"/>
                <a:gd name="T25" fmla="*/ 184 h 236"/>
                <a:gd name="T26" fmla="*/ 139 w 202"/>
                <a:gd name="T27" fmla="*/ 176 h 236"/>
                <a:gd name="T28" fmla="*/ 185 w 202"/>
                <a:gd name="T29" fmla="*/ 101 h 236"/>
                <a:gd name="T30" fmla="*/ 101 w 202"/>
                <a:gd name="T31" fmla="*/ 17 h 236"/>
                <a:gd name="T32" fmla="*/ 17 w 202"/>
                <a:gd name="T33" fmla="*/ 101 h 236"/>
                <a:gd name="T34" fmla="*/ 63 w 202"/>
                <a:gd name="T35" fmla="*/ 176 h 236"/>
                <a:gd name="T36" fmla="*/ 67 w 202"/>
                <a:gd name="T37" fmla="*/ 184 h 236"/>
                <a:gd name="T38" fmla="*/ 67 w 202"/>
                <a:gd name="T39" fmla="*/ 21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236">
                  <a:moveTo>
                    <a:pt x="143" y="236"/>
                  </a:moveTo>
                  <a:cubicBezTo>
                    <a:pt x="59" y="236"/>
                    <a:pt x="59" y="236"/>
                    <a:pt x="59" y="236"/>
                  </a:cubicBezTo>
                  <a:cubicBezTo>
                    <a:pt x="54" y="236"/>
                    <a:pt x="51" y="232"/>
                    <a:pt x="51" y="228"/>
                  </a:cubicBezTo>
                  <a:cubicBezTo>
                    <a:pt x="51" y="189"/>
                    <a:pt x="51" y="189"/>
                    <a:pt x="51" y="189"/>
                  </a:cubicBezTo>
                  <a:cubicBezTo>
                    <a:pt x="19" y="171"/>
                    <a:pt x="0" y="138"/>
                    <a:pt x="0" y="101"/>
                  </a:cubicBezTo>
                  <a:cubicBezTo>
                    <a:pt x="0" y="46"/>
                    <a:pt x="45" y="0"/>
                    <a:pt x="101" y="0"/>
                  </a:cubicBezTo>
                  <a:cubicBezTo>
                    <a:pt x="157" y="0"/>
                    <a:pt x="202" y="46"/>
                    <a:pt x="202" y="101"/>
                  </a:cubicBezTo>
                  <a:cubicBezTo>
                    <a:pt x="202" y="138"/>
                    <a:pt x="183" y="171"/>
                    <a:pt x="152" y="189"/>
                  </a:cubicBezTo>
                  <a:cubicBezTo>
                    <a:pt x="152" y="228"/>
                    <a:pt x="152" y="228"/>
                    <a:pt x="152" y="228"/>
                  </a:cubicBezTo>
                  <a:cubicBezTo>
                    <a:pt x="152" y="232"/>
                    <a:pt x="148" y="236"/>
                    <a:pt x="143" y="236"/>
                  </a:cubicBezTo>
                  <a:close/>
                  <a:moveTo>
                    <a:pt x="67" y="219"/>
                  </a:moveTo>
                  <a:cubicBezTo>
                    <a:pt x="135" y="219"/>
                    <a:pt x="135" y="219"/>
                    <a:pt x="135" y="219"/>
                  </a:cubicBezTo>
                  <a:cubicBezTo>
                    <a:pt x="135" y="184"/>
                    <a:pt x="135" y="184"/>
                    <a:pt x="135" y="184"/>
                  </a:cubicBezTo>
                  <a:cubicBezTo>
                    <a:pt x="135" y="181"/>
                    <a:pt x="137" y="178"/>
                    <a:pt x="139" y="176"/>
                  </a:cubicBezTo>
                  <a:cubicBezTo>
                    <a:pt x="168" y="162"/>
                    <a:pt x="185" y="133"/>
                    <a:pt x="185" y="101"/>
                  </a:cubicBezTo>
                  <a:cubicBezTo>
                    <a:pt x="185" y="55"/>
                    <a:pt x="147" y="17"/>
                    <a:pt x="101" y="17"/>
                  </a:cubicBezTo>
                  <a:cubicBezTo>
                    <a:pt x="55" y="17"/>
                    <a:pt x="17" y="55"/>
                    <a:pt x="17" y="101"/>
                  </a:cubicBezTo>
                  <a:cubicBezTo>
                    <a:pt x="17" y="133"/>
                    <a:pt x="35" y="162"/>
                    <a:pt x="63" y="176"/>
                  </a:cubicBezTo>
                  <a:cubicBezTo>
                    <a:pt x="66" y="178"/>
                    <a:pt x="67" y="181"/>
                    <a:pt x="67" y="184"/>
                  </a:cubicBezTo>
                  <a:lnTo>
                    <a:pt x="6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87">
              <a:extLst>
                <a:ext uri="{FF2B5EF4-FFF2-40B4-BE49-F238E27FC236}">
                  <a16:creationId xmlns:a16="http://schemas.microsoft.com/office/drawing/2014/main" id="{9C1C61CF-B39E-D04F-A986-3AC6AEFC28E2}"/>
                </a:ext>
              </a:extLst>
            </p:cNvPr>
            <p:cNvSpPr>
              <a:spLocks/>
            </p:cNvSpPr>
            <p:nvPr/>
          </p:nvSpPr>
          <p:spPr bwMode="auto">
            <a:xfrm>
              <a:off x="3741738" y="7937501"/>
              <a:ext cx="166688" cy="26988"/>
            </a:xfrm>
            <a:custGeom>
              <a:avLst/>
              <a:gdLst>
                <a:gd name="T0" fmla="*/ 92 w 101"/>
                <a:gd name="T1" fmla="*/ 17 h 17"/>
                <a:gd name="T2" fmla="*/ 8 w 101"/>
                <a:gd name="T3" fmla="*/ 17 h 17"/>
                <a:gd name="T4" fmla="*/ 0 w 101"/>
                <a:gd name="T5" fmla="*/ 8 h 17"/>
                <a:gd name="T6" fmla="*/ 8 w 101"/>
                <a:gd name="T7" fmla="*/ 0 h 17"/>
                <a:gd name="T8" fmla="*/ 92 w 101"/>
                <a:gd name="T9" fmla="*/ 0 h 17"/>
                <a:gd name="T10" fmla="*/ 101 w 101"/>
                <a:gd name="T11" fmla="*/ 8 h 17"/>
                <a:gd name="T12" fmla="*/ 92 w 10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1" h="17">
                  <a:moveTo>
                    <a:pt x="92" y="17"/>
                  </a:moveTo>
                  <a:cubicBezTo>
                    <a:pt x="8" y="17"/>
                    <a:pt x="8" y="17"/>
                    <a:pt x="8" y="17"/>
                  </a:cubicBezTo>
                  <a:cubicBezTo>
                    <a:pt x="3" y="17"/>
                    <a:pt x="0" y="13"/>
                    <a:pt x="0" y="8"/>
                  </a:cubicBezTo>
                  <a:cubicBezTo>
                    <a:pt x="0" y="4"/>
                    <a:pt x="3" y="0"/>
                    <a:pt x="8" y="0"/>
                  </a:cubicBezTo>
                  <a:cubicBezTo>
                    <a:pt x="92" y="0"/>
                    <a:pt x="92" y="0"/>
                    <a:pt x="92" y="0"/>
                  </a:cubicBezTo>
                  <a:cubicBezTo>
                    <a:pt x="97" y="0"/>
                    <a:pt x="101" y="4"/>
                    <a:pt x="101" y="8"/>
                  </a:cubicBezTo>
                  <a:cubicBezTo>
                    <a:pt x="101" y="13"/>
                    <a:pt x="97" y="17"/>
                    <a:pt x="9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88">
              <a:extLst>
                <a:ext uri="{FF2B5EF4-FFF2-40B4-BE49-F238E27FC236}">
                  <a16:creationId xmlns:a16="http://schemas.microsoft.com/office/drawing/2014/main" id="{07119BB2-30CB-D740-9691-198F1A41FDBE}"/>
                </a:ext>
              </a:extLst>
            </p:cNvPr>
            <p:cNvSpPr>
              <a:spLocks/>
            </p:cNvSpPr>
            <p:nvPr/>
          </p:nvSpPr>
          <p:spPr bwMode="auto">
            <a:xfrm>
              <a:off x="3725863" y="7589839"/>
              <a:ext cx="111125" cy="112713"/>
            </a:xfrm>
            <a:custGeom>
              <a:avLst/>
              <a:gdLst>
                <a:gd name="T0" fmla="*/ 9 w 67"/>
                <a:gd name="T1" fmla="*/ 68 h 68"/>
                <a:gd name="T2" fmla="*/ 0 w 67"/>
                <a:gd name="T3" fmla="*/ 59 h 68"/>
                <a:gd name="T4" fmla="*/ 59 w 67"/>
                <a:gd name="T5" fmla="*/ 0 h 68"/>
                <a:gd name="T6" fmla="*/ 67 w 67"/>
                <a:gd name="T7" fmla="*/ 9 h 68"/>
                <a:gd name="T8" fmla="*/ 59 w 67"/>
                <a:gd name="T9" fmla="*/ 17 h 68"/>
                <a:gd name="T10" fmla="*/ 17 w 67"/>
                <a:gd name="T11" fmla="*/ 59 h 68"/>
                <a:gd name="T12" fmla="*/ 9 w 6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9" y="68"/>
                  </a:moveTo>
                  <a:cubicBezTo>
                    <a:pt x="4" y="68"/>
                    <a:pt x="0" y="64"/>
                    <a:pt x="0" y="59"/>
                  </a:cubicBezTo>
                  <a:cubicBezTo>
                    <a:pt x="0" y="27"/>
                    <a:pt x="27" y="0"/>
                    <a:pt x="59" y="0"/>
                  </a:cubicBezTo>
                  <a:cubicBezTo>
                    <a:pt x="64" y="0"/>
                    <a:pt x="67" y="4"/>
                    <a:pt x="67" y="9"/>
                  </a:cubicBezTo>
                  <a:cubicBezTo>
                    <a:pt x="67" y="14"/>
                    <a:pt x="64" y="17"/>
                    <a:pt x="59" y="17"/>
                  </a:cubicBezTo>
                  <a:cubicBezTo>
                    <a:pt x="36" y="17"/>
                    <a:pt x="17" y="36"/>
                    <a:pt x="17" y="59"/>
                  </a:cubicBezTo>
                  <a:cubicBezTo>
                    <a:pt x="17" y="64"/>
                    <a:pt x="13"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59" name="Freeform 142">
            <a:extLst>
              <a:ext uri="{FF2B5EF4-FFF2-40B4-BE49-F238E27FC236}">
                <a16:creationId xmlns:a16="http://schemas.microsoft.com/office/drawing/2014/main" id="{6C14599E-3498-1749-B23B-17319986E204}"/>
              </a:ext>
            </a:extLst>
          </p:cNvPr>
          <p:cNvSpPr>
            <a:spLocks noEditPoints="1"/>
          </p:cNvSpPr>
          <p:nvPr/>
        </p:nvSpPr>
        <p:spPr bwMode="auto">
          <a:xfrm>
            <a:off x="11301046" y="96111"/>
            <a:ext cx="425396" cy="420599"/>
          </a:xfrm>
          <a:custGeom>
            <a:avLst/>
            <a:gdLst>
              <a:gd name="T0" fmla="*/ 218 w 256"/>
              <a:gd name="T1" fmla="*/ 254 h 254"/>
              <a:gd name="T2" fmla="*/ 215 w 256"/>
              <a:gd name="T3" fmla="*/ 254 h 254"/>
              <a:gd name="T4" fmla="*/ 1 w 256"/>
              <a:gd name="T5" fmla="*/ 41 h 254"/>
              <a:gd name="T6" fmla="*/ 20 w 256"/>
              <a:gd name="T7" fmla="*/ 13 h 254"/>
              <a:gd name="T8" fmla="*/ 61 w 256"/>
              <a:gd name="T9" fmla="*/ 2 h 254"/>
              <a:gd name="T10" fmla="*/ 91 w 256"/>
              <a:gd name="T11" fmla="*/ 16 h 254"/>
              <a:gd name="T12" fmla="*/ 112 w 256"/>
              <a:gd name="T13" fmla="*/ 66 h 254"/>
              <a:gd name="T14" fmla="*/ 105 w 256"/>
              <a:gd name="T15" fmla="*/ 95 h 254"/>
              <a:gd name="T16" fmla="*/ 86 w 256"/>
              <a:gd name="T17" fmla="*/ 110 h 254"/>
              <a:gd name="T18" fmla="*/ 146 w 256"/>
              <a:gd name="T19" fmla="*/ 169 h 254"/>
              <a:gd name="T20" fmla="*/ 160 w 256"/>
              <a:gd name="T21" fmla="*/ 151 h 254"/>
              <a:gd name="T22" fmla="*/ 189 w 256"/>
              <a:gd name="T23" fmla="*/ 143 h 254"/>
              <a:gd name="T24" fmla="*/ 239 w 256"/>
              <a:gd name="T25" fmla="*/ 166 h 254"/>
              <a:gd name="T26" fmla="*/ 253 w 256"/>
              <a:gd name="T27" fmla="*/ 195 h 254"/>
              <a:gd name="T28" fmla="*/ 242 w 256"/>
              <a:gd name="T29" fmla="*/ 236 h 254"/>
              <a:gd name="T30" fmla="*/ 218 w 256"/>
              <a:gd name="T31" fmla="*/ 254 h 254"/>
              <a:gd name="T32" fmla="*/ 68 w 256"/>
              <a:gd name="T33" fmla="*/ 18 h 254"/>
              <a:gd name="T34" fmla="*/ 65 w 256"/>
              <a:gd name="T35" fmla="*/ 19 h 254"/>
              <a:gd name="T36" fmla="*/ 24 w 256"/>
              <a:gd name="T37" fmla="*/ 29 h 254"/>
              <a:gd name="T38" fmla="*/ 18 w 256"/>
              <a:gd name="T39" fmla="*/ 39 h 254"/>
              <a:gd name="T40" fmla="*/ 217 w 256"/>
              <a:gd name="T41" fmla="*/ 237 h 254"/>
              <a:gd name="T42" fmla="*/ 226 w 256"/>
              <a:gd name="T43" fmla="*/ 231 h 254"/>
              <a:gd name="T44" fmla="*/ 237 w 256"/>
              <a:gd name="T45" fmla="*/ 191 h 254"/>
              <a:gd name="T46" fmla="*/ 232 w 256"/>
              <a:gd name="T47" fmla="*/ 181 h 254"/>
              <a:gd name="T48" fmla="*/ 183 w 256"/>
              <a:gd name="T49" fmla="*/ 158 h 254"/>
              <a:gd name="T50" fmla="*/ 174 w 256"/>
              <a:gd name="T51" fmla="*/ 161 h 254"/>
              <a:gd name="T52" fmla="*/ 174 w 256"/>
              <a:gd name="T53" fmla="*/ 161 h 254"/>
              <a:gd name="T54" fmla="*/ 154 w 256"/>
              <a:gd name="T55" fmla="*/ 185 h 254"/>
              <a:gd name="T56" fmla="*/ 143 w 256"/>
              <a:gd name="T57" fmla="*/ 187 h 254"/>
              <a:gd name="T58" fmla="*/ 68 w 256"/>
              <a:gd name="T59" fmla="*/ 112 h 254"/>
              <a:gd name="T60" fmla="*/ 70 w 256"/>
              <a:gd name="T61" fmla="*/ 101 h 254"/>
              <a:gd name="T62" fmla="*/ 94 w 256"/>
              <a:gd name="T63" fmla="*/ 82 h 254"/>
              <a:gd name="T64" fmla="*/ 97 w 256"/>
              <a:gd name="T65" fmla="*/ 72 h 254"/>
              <a:gd name="T66" fmla="*/ 75 w 256"/>
              <a:gd name="T67" fmla="*/ 23 h 254"/>
              <a:gd name="T68" fmla="*/ 68 w 256"/>
              <a:gd name="T69" fmla="*/ 18 h 254"/>
              <a:gd name="T70" fmla="*/ 167 w 256"/>
              <a:gd name="T71" fmla="*/ 156 h 254"/>
              <a:gd name="T72" fmla="*/ 167 w 256"/>
              <a:gd name="T73" fmla="*/ 1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 h="254">
                <a:moveTo>
                  <a:pt x="218" y="254"/>
                </a:moveTo>
                <a:cubicBezTo>
                  <a:pt x="217" y="254"/>
                  <a:pt x="216" y="254"/>
                  <a:pt x="215" y="254"/>
                </a:cubicBezTo>
                <a:cubicBezTo>
                  <a:pt x="105" y="239"/>
                  <a:pt x="17" y="151"/>
                  <a:pt x="1" y="41"/>
                </a:cubicBezTo>
                <a:cubicBezTo>
                  <a:pt x="0" y="28"/>
                  <a:pt x="8" y="17"/>
                  <a:pt x="20" y="13"/>
                </a:cubicBezTo>
                <a:cubicBezTo>
                  <a:pt x="61" y="2"/>
                  <a:pt x="61" y="2"/>
                  <a:pt x="61" y="2"/>
                </a:cubicBezTo>
                <a:cubicBezTo>
                  <a:pt x="74" y="0"/>
                  <a:pt x="86" y="5"/>
                  <a:pt x="91" y="16"/>
                </a:cubicBezTo>
                <a:cubicBezTo>
                  <a:pt x="112" y="66"/>
                  <a:pt x="112" y="66"/>
                  <a:pt x="112" y="66"/>
                </a:cubicBezTo>
                <a:cubicBezTo>
                  <a:pt x="116" y="76"/>
                  <a:pt x="113" y="88"/>
                  <a:pt x="105" y="95"/>
                </a:cubicBezTo>
                <a:cubicBezTo>
                  <a:pt x="86" y="110"/>
                  <a:pt x="86" y="110"/>
                  <a:pt x="86" y="110"/>
                </a:cubicBezTo>
                <a:cubicBezTo>
                  <a:pt x="101" y="133"/>
                  <a:pt x="121" y="153"/>
                  <a:pt x="146" y="169"/>
                </a:cubicBezTo>
                <a:cubicBezTo>
                  <a:pt x="160" y="151"/>
                  <a:pt x="160" y="151"/>
                  <a:pt x="160" y="151"/>
                </a:cubicBezTo>
                <a:cubicBezTo>
                  <a:pt x="166" y="142"/>
                  <a:pt x="179" y="139"/>
                  <a:pt x="189" y="143"/>
                </a:cubicBezTo>
                <a:cubicBezTo>
                  <a:pt x="239" y="166"/>
                  <a:pt x="239" y="166"/>
                  <a:pt x="239" y="166"/>
                </a:cubicBezTo>
                <a:cubicBezTo>
                  <a:pt x="250" y="171"/>
                  <a:pt x="256" y="183"/>
                  <a:pt x="253" y="195"/>
                </a:cubicBezTo>
                <a:cubicBezTo>
                  <a:pt x="242" y="236"/>
                  <a:pt x="242" y="236"/>
                  <a:pt x="242" y="236"/>
                </a:cubicBezTo>
                <a:cubicBezTo>
                  <a:pt x="239" y="247"/>
                  <a:pt x="229" y="254"/>
                  <a:pt x="218" y="254"/>
                </a:cubicBezTo>
                <a:close/>
                <a:moveTo>
                  <a:pt x="68" y="18"/>
                </a:moveTo>
                <a:cubicBezTo>
                  <a:pt x="67" y="18"/>
                  <a:pt x="66" y="18"/>
                  <a:pt x="65" y="19"/>
                </a:cubicBezTo>
                <a:cubicBezTo>
                  <a:pt x="24" y="29"/>
                  <a:pt x="24" y="29"/>
                  <a:pt x="24" y="29"/>
                </a:cubicBezTo>
                <a:cubicBezTo>
                  <a:pt x="20" y="31"/>
                  <a:pt x="18" y="34"/>
                  <a:pt x="18" y="39"/>
                </a:cubicBezTo>
                <a:cubicBezTo>
                  <a:pt x="33" y="141"/>
                  <a:pt x="114" y="223"/>
                  <a:pt x="217" y="237"/>
                </a:cubicBezTo>
                <a:cubicBezTo>
                  <a:pt x="221" y="238"/>
                  <a:pt x="225" y="235"/>
                  <a:pt x="226" y="231"/>
                </a:cubicBezTo>
                <a:cubicBezTo>
                  <a:pt x="237" y="191"/>
                  <a:pt x="237" y="191"/>
                  <a:pt x="237" y="191"/>
                </a:cubicBezTo>
                <a:cubicBezTo>
                  <a:pt x="238" y="187"/>
                  <a:pt x="236" y="183"/>
                  <a:pt x="232" y="181"/>
                </a:cubicBezTo>
                <a:cubicBezTo>
                  <a:pt x="183" y="158"/>
                  <a:pt x="183" y="158"/>
                  <a:pt x="183" y="158"/>
                </a:cubicBezTo>
                <a:cubicBezTo>
                  <a:pt x="180" y="157"/>
                  <a:pt x="176" y="158"/>
                  <a:pt x="174" y="161"/>
                </a:cubicBezTo>
                <a:cubicBezTo>
                  <a:pt x="174" y="161"/>
                  <a:pt x="174" y="161"/>
                  <a:pt x="174" y="161"/>
                </a:cubicBezTo>
                <a:cubicBezTo>
                  <a:pt x="154" y="185"/>
                  <a:pt x="154" y="185"/>
                  <a:pt x="154" y="185"/>
                </a:cubicBezTo>
                <a:cubicBezTo>
                  <a:pt x="152" y="189"/>
                  <a:pt x="147" y="190"/>
                  <a:pt x="143" y="187"/>
                </a:cubicBezTo>
                <a:cubicBezTo>
                  <a:pt x="112" y="168"/>
                  <a:pt x="86" y="142"/>
                  <a:pt x="68" y="112"/>
                </a:cubicBezTo>
                <a:cubicBezTo>
                  <a:pt x="66" y="108"/>
                  <a:pt x="67" y="104"/>
                  <a:pt x="70" y="101"/>
                </a:cubicBezTo>
                <a:cubicBezTo>
                  <a:pt x="94" y="82"/>
                  <a:pt x="94" y="82"/>
                  <a:pt x="94" y="82"/>
                </a:cubicBezTo>
                <a:cubicBezTo>
                  <a:pt x="97" y="80"/>
                  <a:pt x="98" y="76"/>
                  <a:pt x="97" y="72"/>
                </a:cubicBezTo>
                <a:cubicBezTo>
                  <a:pt x="75" y="23"/>
                  <a:pt x="75" y="23"/>
                  <a:pt x="75" y="23"/>
                </a:cubicBezTo>
                <a:cubicBezTo>
                  <a:pt x="73" y="19"/>
                  <a:pt x="70" y="18"/>
                  <a:pt x="68" y="18"/>
                </a:cubicBezTo>
                <a:close/>
                <a:moveTo>
                  <a:pt x="167" y="156"/>
                </a:moveTo>
                <a:cubicBezTo>
                  <a:pt x="167" y="156"/>
                  <a:pt x="167" y="156"/>
                  <a:pt x="167" y="1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5199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n-US"/>
          </a:p>
        </p:txBody>
      </p:sp>
      <p:sp>
        <p:nvSpPr>
          <p:cNvPr id="18" name="Title 1">
            <a:extLst>
              <a:ext uri="{FF2B5EF4-FFF2-40B4-BE49-F238E27FC236}">
                <a16:creationId xmlns:a16="http://schemas.microsoft.com/office/drawing/2014/main" id="{84748B4F-6D42-0D46-952F-8F3C6EC457EE}"/>
              </a:ext>
            </a:extLst>
          </p:cNvPr>
          <p:cNvSpPr>
            <a:spLocks noGrp="1"/>
          </p:cNvSpPr>
          <p:nvPr>
            <p:ph type="title" hasCustomPrompt="1"/>
          </p:nvPr>
        </p:nvSpPr>
        <p:spPr>
          <a:xfrm>
            <a:off x="485776" y="986501"/>
            <a:ext cx="11461750" cy="95839"/>
          </a:xfrm>
        </p:spPr>
        <p:txBody>
          <a:bodyPr vert="horz"/>
          <a:lstStyle/>
          <a:p>
            <a:r>
              <a:rPr lang="en-US" dirty="0"/>
              <a:t>3. Is there restricted area access?</a:t>
            </a:r>
          </a:p>
        </p:txBody>
      </p:sp>
      <p:sp>
        <p:nvSpPr>
          <p:cNvPr id="221" name="Rectangle 220">
            <a:extLst>
              <a:ext uri="{FF2B5EF4-FFF2-40B4-BE49-F238E27FC236}">
                <a16:creationId xmlns:a16="http://schemas.microsoft.com/office/drawing/2014/main" id="{DF9BF9E3-1338-954B-B5B5-F7A898B238BA}"/>
              </a:ext>
            </a:extLst>
          </p:cNvPr>
          <p:cNvSpPr/>
          <p:nvPr/>
        </p:nvSpPr>
        <p:spPr>
          <a:xfrm>
            <a:off x="485776" y="1570618"/>
            <a:ext cx="5495924" cy="2400657"/>
          </a:xfrm>
          <a:prstGeom prst="rect">
            <a:avLst/>
          </a:prstGeom>
        </p:spPr>
        <p:txBody>
          <a:bodyPr wrap="square" lIns="0" tIns="0" rIns="0" bIns="0" anchor="t" anchorCtr="0">
            <a:spAutoFit/>
          </a:bodyPr>
          <a:lstStyle/>
          <a:p>
            <a:pPr>
              <a:spcBef>
                <a:spcPts val="600"/>
              </a:spcBef>
              <a:spcAft>
                <a:spcPts val="600"/>
              </a:spcAft>
            </a:pPr>
            <a:r>
              <a:rPr lang="en-GB" dirty="0">
                <a:latin typeface="Arial" panose="020B0604020202020204" pitchFamily="34" charset="0"/>
                <a:ea typeface="Tahoma" panose="020B0604030504040204" pitchFamily="34" charset="0"/>
                <a:cs typeface="Arial" panose="020B0604020202020204" pitchFamily="34" charset="0"/>
              </a:rPr>
              <a:t>If you have a client that could ever work at an airport, where might they be working?</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Only in areas open to the general public.</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Through the security gates and inside the perimeter fence.</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Within restricted access areas of the airport, including within a terminal or hangar.</a:t>
            </a:r>
          </a:p>
        </p:txBody>
      </p:sp>
      <p:sp>
        <p:nvSpPr>
          <p:cNvPr id="230" name="Rectangle 229">
            <a:extLst>
              <a:ext uri="{FF2B5EF4-FFF2-40B4-BE49-F238E27FC236}">
                <a16:creationId xmlns:a16="http://schemas.microsoft.com/office/drawing/2014/main" id="{77118EE2-13AC-4C43-B48F-E2B4562003DD}"/>
              </a:ext>
            </a:extLst>
          </p:cNvPr>
          <p:cNvSpPr/>
          <p:nvPr/>
        </p:nvSpPr>
        <p:spPr>
          <a:xfrm>
            <a:off x="482600" y="4754363"/>
            <a:ext cx="5499100" cy="1384995"/>
          </a:xfrm>
          <a:prstGeom prst="rect">
            <a:avLst/>
          </a:prstGeom>
        </p:spPr>
        <p:txBody>
          <a:bodyPr wrap="square" lIns="0" tIns="0" rIns="0" bIns="0">
            <a:spAutoFit/>
          </a:bodyPr>
          <a:lstStyle/>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If the answer is b or c then they will almost certainly need to obtain specific coverage to cover their liability. </a:t>
            </a:r>
          </a:p>
          <a:p>
            <a:endParaRPr lang="en-GB" dirty="0">
              <a:solidFill>
                <a:schemeClr val="tx2"/>
              </a:solidFill>
              <a:latin typeface="Arial" panose="020B0604020202020204" pitchFamily="34" charset="0"/>
              <a:ea typeface="Tahoma" panose="020B0604030504040204" pitchFamily="34" charset="0"/>
              <a:cs typeface="Arial" panose="020B0604020202020204" pitchFamily="34" charset="0"/>
            </a:endParaRPr>
          </a:p>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Marsh Specialty’s Airside Liability insurance programme exists solely to cover these situations.</a:t>
            </a:r>
          </a:p>
        </p:txBody>
      </p:sp>
      <p:pic>
        <p:nvPicPr>
          <p:cNvPr id="232" name="Picture 3">
            <a:extLst>
              <a:ext uri="{FF2B5EF4-FFF2-40B4-BE49-F238E27FC236}">
                <a16:creationId xmlns:a16="http://schemas.microsoft.com/office/drawing/2014/main" id="{9B82046B-FEAA-7E4D-A634-302EDDF080DF}"/>
              </a:ext>
            </a:extLst>
          </p:cNvPr>
          <p:cNvPicPr>
            <a:picLocks noChangeAspect="1" noChangeArrowheads="1"/>
          </p:cNvPicPr>
          <p:nvPr/>
        </p:nvPicPr>
        <p:blipFill>
          <a:blip r:embed="rId2"/>
          <a:srcRect l="12930" r="12930"/>
          <a:stretch/>
        </p:blipFill>
        <p:spPr bwMode="auto">
          <a:xfrm>
            <a:off x="6216650" y="1609725"/>
            <a:ext cx="5489574" cy="451167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hlinkClick r:id="rId3" action="ppaction://hlinksldjump"/>
            <a:extLst>
              <a:ext uri="{FF2B5EF4-FFF2-40B4-BE49-F238E27FC236}">
                <a16:creationId xmlns:a16="http://schemas.microsoft.com/office/drawing/2014/main" id="{52166829-969B-3B43-A5F5-F9318F0F092F}"/>
              </a:ext>
            </a:extLst>
          </p:cNvPr>
          <p:cNvSpPr/>
          <p:nvPr/>
        </p:nvSpPr>
        <p:spPr>
          <a:xfrm rot="16200000">
            <a:off x="1727131" y="-371846"/>
            <a:ext cx="614572"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hlinkClick r:id="rId4" action="ppaction://hlinksldjump"/>
            <a:extLst>
              <a:ext uri="{FF2B5EF4-FFF2-40B4-BE49-F238E27FC236}">
                <a16:creationId xmlns:a16="http://schemas.microsoft.com/office/drawing/2014/main" id="{F2D70837-879C-0049-BCBE-378C6FC09E0D}"/>
              </a:ext>
            </a:extLst>
          </p:cNvPr>
          <p:cNvSpPr/>
          <p:nvPr/>
        </p:nvSpPr>
        <p:spPr>
          <a:xfrm rot="16200000">
            <a:off x="3081320" y="-371846"/>
            <a:ext cx="614574" cy="13565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hlinkClick r:id="rId5" action="ppaction://hlinksldjump"/>
            <a:extLst>
              <a:ext uri="{FF2B5EF4-FFF2-40B4-BE49-F238E27FC236}">
                <a16:creationId xmlns:a16="http://schemas.microsoft.com/office/drawing/2014/main" id="{7326E06E-A1B2-714E-94E1-962F646C5EA5}"/>
              </a:ext>
            </a:extLst>
          </p:cNvPr>
          <p:cNvSpPr/>
          <p:nvPr/>
        </p:nvSpPr>
        <p:spPr>
          <a:xfrm rot="16200000">
            <a:off x="4435508" y="-371846"/>
            <a:ext cx="614573"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hlinkClick r:id="rId6" action="ppaction://hlinksldjump"/>
            <a:extLst>
              <a:ext uri="{FF2B5EF4-FFF2-40B4-BE49-F238E27FC236}">
                <a16:creationId xmlns:a16="http://schemas.microsoft.com/office/drawing/2014/main" id="{48293849-D190-1D4F-B1E9-DDFFFC074121}"/>
              </a:ext>
            </a:extLst>
          </p:cNvPr>
          <p:cNvSpPr/>
          <p:nvPr/>
        </p:nvSpPr>
        <p:spPr>
          <a:xfrm rot="16200000">
            <a:off x="578970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hlinkClick r:id="rId7" action="ppaction://hlinksldjump"/>
            <a:extLst>
              <a:ext uri="{FF2B5EF4-FFF2-40B4-BE49-F238E27FC236}">
                <a16:creationId xmlns:a16="http://schemas.microsoft.com/office/drawing/2014/main" id="{567AE006-E97B-0342-9A79-99F0610EADC5}"/>
              </a:ext>
            </a:extLst>
          </p:cNvPr>
          <p:cNvSpPr/>
          <p:nvPr/>
        </p:nvSpPr>
        <p:spPr>
          <a:xfrm rot="16200000">
            <a:off x="7143889"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hlinkClick r:id="rId8" action="ppaction://hlinksldjump"/>
            <a:extLst>
              <a:ext uri="{FF2B5EF4-FFF2-40B4-BE49-F238E27FC236}">
                <a16:creationId xmlns:a16="http://schemas.microsoft.com/office/drawing/2014/main" id="{DD514E59-895A-3947-A840-795787A499C1}"/>
              </a:ext>
            </a:extLst>
          </p:cNvPr>
          <p:cNvSpPr/>
          <p:nvPr/>
        </p:nvSpPr>
        <p:spPr>
          <a:xfrm rot="16200000">
            <a:off x="849807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hlinkClick r:id="rId9" action="ppaction://hlinksldjump"/>
            <a:extLst>
              <a:ext uri="{FF2B5EF4-FFF2-40B4-BE49-F238E27FC236}">
                <a16:creationId xmlns:a16="http://schemas.microsoft.com/office/drawing/2014/main" id="{90996E17-C297-7748-8875-81D129C011DF}"/>
              </a:ext>
            </a:extLst>
          </p:cNvPr>
          <p:cNvSpPr/>
          <p:nvPr/>
        </p:nvSpPr>
        <p:spPr>
          <a:xfrm rot="16200000">
            <a:off x="985226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hlinkClick r:id="rId10" action="ppaction://hlinksldjump"/>
            <a:extLst>
              <a:ext uri="{FF2B5EF4-FFF2-40B4-BE49-F238E27FC236}">
                <a16:creationId xmlns:a16="http://schemas.microsoft.com/office/drawing/2014/main" id="{7877344F-2EFB-8D48-A10D-BF597395E9A2}"/>
              </a:ext>
            </a:extLst>
          </p:cNvPr>
          <p:cNvSpPr/>
          <p:nvPr/>
        </p:nvSpPr>
        <p:spPr>
          <a:xfrm rot="16200000">
            <a:off x="11206457"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7227F3A7-957C-BF48-9871-81057B361856}"/>
              </a:ext>
            </a:extLst>
          </p:cNvPr>
          <p:cNvCxnSpPr>
            <a:cxnSpLocks/>
          </p:cNvCxnSpPr>
          <p:nvPr/>
        </p:nvCxnSpPr>
        <p:spPr>
          <a:xfrm flipH="1" flipV="1">
            <a:off x="271151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1739A67-A4EF-D14A-91E4-A677C43C8ABF}"/>
              </a:ext>
            </a:extLst>
          </p:cNvPr>
          <p:cNvCxnSpPr>
            <a:cxnSpLocks/>
          </p:cNvCxnSpPr>
          <p:nvPr/>
        </p:nvCxnSpPr>
        <p:spPr>
          <a:xfrm flipH="1" flipV="1">
            <a:off x="406570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C4436FB-0797-4B4A-BC05-49F29CE7AB47}"/>
              </a:ext>
            </a:extLst>
          </p:cNvPr>
          <p:cNvCxnSpPr>
            <a:cxnSpLocks/>
          </p:cNvCxnSpPr>
          <p:nvPr/>
        </p:nvCxnSpPr>
        <p:spPr>
          <a:xfrm flipH="1" flipV="1">
            <a:off x="541989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89687C7-3E8A-734E-9451-767CA155D719}"/>
              </a:ext>
            </a:extLst>
          </p:cNvPr>
          <p:cNvCxnSpPr>
            <a:cxnSpLocks/>
          </p:cNvCxnSpPr>
          <p:nvPr/>
        </p:nvCxnSpPr>
        <p:spPr>
          <a:xfrm flipH="1" flipV="1">
            <a:off x="677407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35A79D90-07B4-1646-9FB9-26C1DEF59F46}"/>
              </a:ext>
            </a:extLst>
          </p:cNvPr>
          <p:cNvCxnSpPr>
            <a:cxnSpLocks/>
          </p:cNvCxnSpPr>
          <p:nvPr/>
        </p:nvCxnSpPr>
        <p:spPr>
          <a:xfrm flipH="1" flipV="1">
            <a:off x="812827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D568DF4C-F17C-1A41-B8E7-430607497EE0}"/>
              </a:ext>
            </a:extLst>
          </p:cNvPr>
          <p:cNvCxnSpPr>
            <a:cxnSpLocks/>
          </p:cNvCxnSpPr>
          <p:nvPr/>
        </p:nvCxnSpPr>
        <p:spPr>
          <a:xfrm flipH="1" flipV="1">
            <a:off x="948245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051901D6-CDFF-2947-83CF-68D672BCB1B2}"/>
              </a:ext>
            </a:extLst>
          </p:cNvPr>
          <p:cNvCxnSpPr>
            <a:cxnSpLocks/>
          </p:cNvCxnSpPr>
          <p:nvPr/>
        </p:nvCxnSpPr>
        <p:spPr>
          <a:xfrm flipH="1" flipV="1">
            <a:off x="1083664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8" name="Rectangle 77">
            <a:hlinkClick r:id="rId11" action="ppaction://hlinksldjump"/>
            <a:extLst>
              <a:ext uri="{FF2B5EF4-FFF2-40B4-BE49-F238E27FC236}">
                <a16:creationId xmlns:a16="http://schemas.microsoft.com/office/drawing/2014/main" id="{485FAAF5-60C4-7D40-81BC-BD93DA1C9892}"/>
              </a:ext>
            </a:extLst>
          </p:cNvPr>
          <p:cNvSpPr/>
          <p:nvPr/>
        </p:nvSpPr>
        <p:spPr>
          <a:xfrm rot="16200000">
            <a:off x="372941" y="-371846"/>
            <a:ext cx="614572"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19F1A30-6BDB-AA42-8ADC-D7AD6D878370}"/>
              </a:ext>
            </a:extLst>
          </p:cNvPr>
          <p:cNvCxnSpPr>
            <a:cxnSpLocks/>
          </p:cNvCxnSpPr>
          <p:nvPr/>
        </p:nvCxnSpPr>
        <p:spPr>
          <a:xfrm flipV="1">
            <a:off x="1357322" y="-877"/>
            <a:ext cx="0"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F7EC0E1C-C8A6-ED42-AE3C-2406FDA1C2A2}"/>
              </a:ext>
            </a:extLst>
          </p:cNvPr>
          <p:cNvGrpSpPr/>
          <p:nvPr/>
        </p:nvGrpSpPr>
        <p:grpSpPr>
          <a:xfrm>
            <a:off x="474409" y="102773"/>
            <a:ext cx="411637" cy="407274"/>
            <a:chOff x="6362700" y="2881314"/>
            <a:chExt cx="449263" cy="444501"/>
          </a:xfrm>
          <a:solidFill>
            <a:schemeClr val="accent2"/>
          </a:solidFill>
        </p:grpSpPr>
        <p:sp>
          <p:nvSpPr>
            <p:cNvPr id="81" name="Freeform 108">
              <a:extLst>
                <a:ext uri="{FF2B5EF4-FFF2-40B4-BE49-F238E27FC236}">
                  <a16:creationId xmlns:a16="http://schemas.microsoft.com/office/drawing/2014/main" id="{60E264F5-43C8-084F-9266-B55FE54B4717}"/>
                </a:ext>
              </a:extLst>
            </p:cNvPr>
            <p:cNvSpPr>
              <a:spLocks noEditPoints="1"/>
            </p:cNvSpPr>
            <p:nvPr/>
          </p:nvSpPr>
          <p:spPr bwMode="auto">
            <a:xfrm>
              <a:off x="6461125" y="2881314"/>
              <a:ext cx="112713" cy="11112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17 h 68"/>
                <a:gd name="T12" fmla="*/ 17 w 68"/>
                <a:gd name="T13" fmla="*/ 34 h 68"/>
                <a:gd name="T14" fmla="*/ 34 w 68"/>
                <a:gd name="T15" fmla="*/ 51 h 68"/>
                <a:gd name="T16" fmla="*/ 51 w 68"/>
                <a:gd name="T17" fmla="*/ 34 h 68"/>
                <a:gd name="T18" fmla="*/ 34 w 68"/>
                <a:gd name="T1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6" y="68"/>
                    <a:pt x="0" y="53"/>
                    <a:pt x="0" y="34"/>
                  </a:cubicBezTo>
                  <a:cubicBezTo>
                    <a:pt x="0" y="16"/>
                    <a:pt x="16" y="0"/>
                    <a:pt x="34" y="0"/>
                  </a:cubicBezTo>
                  <a:cubicBezTo>
                    <a:pt x="53" y="0"/>
                    <a:pt x="68" y="16"/>
                    <a:pt x="68" y="34"/>
                  </a:cubicBezTo>
                  <a:cubicBezTo>
                    <a:pt x="68" y="53"/>
                    <a:pt x="53" y="68"/>
                    <a:pt x="34" y="68"/>
                  </a:cubicBezTo>
                  <a:close/>
                  <a:moveTo>
                    <a:pt x="34" y="17"/>
                  </a:moveTo>
                  <a:cubicBezTo>
                    <a:pt x="25" y="17"/>
                    <a:pt x="17" y="25"/>
                    <a:pt x="17" y="34"/>
                  </a:cubicBezTo>
                  <a:cubicBezTo>
                    <a:pt x="17" y="43"/>
                    <a:pt x="25" y="51"/>
                    <a:pt x="34" y="51"/>
                  </a:cubicBezTo>
                  <a:cubicBezTo>
                    <a:pt x="43" y="51"/>
                    <a:pt x="51" y="43"/>
                    <a:pt x="51" y="34"/>
                  </a:cubicBezTo>
                  <a:cubicBezTo>
                    <a:pt x="51" y="25"/>
                    <a:pt x="43" y="17"/>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2" name="Freeform 109">
              <a:extLst>
                <a:ext uri="{FF2B5EF4-FFF2-40B4-BE49-F238E27FC236}">
                  <a16:creationId xmlns:a16="http://schemas.microsoft.com/office/drawing/2014/main" id="{7AB35540-8690-1746-9DD3-F60AEE976BB3}"/>
                </a:ext>
              </a:extLst>
            </p:cNvPr>
            <p:cNvSpPr>
              <a:spLocks/>
            </p:cNvSpPr>
            <p:nvPr/>
          </p:nvSpPr>
          <p:spPr bwMode="auto">
            <a:xfrm>
              <a:off x="6696075" y="3198814"/>
              <a:ext cx="114300" cy="111125"/>
            </a:xfrm>
            <a:custGeom>
              <a:avLst/>
              <a:gdLst>
                <a:gd name="T0" fmla="*/ 9 w 69"/>
                <a:gd name="T1" fmla="*/ 68 h 68"/>
                <a:gd name="T2" fmla="*/ 3 w 69"/>
                <a:gd name="T3" fmla="*/ 66 h 68"/>
                <a:gd name="T4" fmla="*/ 3 w 69"/>
                <a:gd name="T5" fmla="*/ 54 h 68"/>
                <a:gd name="T6" fmla="*/ 53 w 69"/>
                <a:gd name="T7" fmla="*/ 3 h 68"/>
                <a:gd name="T8" fmla="*/ 65 w 69"/>
                <a:gd name="T9" fmla="*/ 3 h 68"/>
                <a:gd name="T10" fmla="*/ 65 w 69"/>
                <a:gd name="T11" fmla="*/ 15 h 68"/>
                <a:gd name="T12" fmla="*/ 15 w 69"/>
                <a:gd name="T13" fmla="*/ 66 h 68"/>
                <a:gd name="T14" fmla="*/ 9 w 69"/>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8">
                  <a:moveTo>
                    <a:pt x="9" y="68"/>
                  </a:moveTo>
                  <a:cubicBezTo>
                    <a:pt x="7" y="68"/>
                    <a:pt x="5" y="67"/>
                    <a:pt x="3" y="66"/>
                  </a:cubicBezTo>
                  <a:cubicBezTo>
                    <a:pt x="0" y="63"/>
                    <a:pt x="0" y="57"/>
                    <a:pt x="3" y="54"/>
                  </a:cubicBezTo>
                  <a:cubicBezTo>
                    <a:pt x="53" y="3"/>
                    <a:pt x="53" y="3"/>
                    <a:pt x="53" y="3"/>
                  </a:cubicBezTo>
                  <a:cubicBezTo>
                    <a:pt x="57" y="0"/>
                    <a:pt x="62" y="0"/>
                    <a:pt x="65" y="3"/>
                  </a:cubicBezTo>
                  <a:cubicBezTo>
                    <a:pt x="69" y="7"/>
                    <a:pt x="69" y="12"/>
                    <a:pt x="65" y="15"/>
                  </a:cubicBezTo>
                  <a:cubicBezTo>
                    <a:pt x="15" y="66"/>
                    <a:pt x="15" y="66"/>
                    <a:pt x="15" y="66"/>
                  </a:cubicBezTo>
                  <a:cubicBezTo>
                    <a:pt x="13" y="67"/>
                    <a:pt x="11"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3" name="Freeform 110">
              <a:extLst>
                <a:ext uri="{FF2B5EF4-FFF2-40B4-BE49-F238E27FC236}">
                  <a16:creationId xmlns:a16="http://schemas.microsoft.com/office/drawing/2014/main" id="{440622D4-9907-1D45-B106-0E16FF9993B4}"/>
                </a:ext>
              </a:extLst>
            </p:cNvPr>
            <p:cNvSpPr>
              <a:spLocks/>
            </p:cNvSpPr>
            <p:nvPr/>
          </p:nvSpPr>
          <p:spPr bwMode="auto">
            <a:xfrm>
              <a:off x="6696075" y="3200402"/>
              <a:ext cx="112713" cy="109538"/>
            </a:xfrm>
            <a:custGeom>
              <a:avLst/>
              <a:gdLst>
                <a:gd name="T0" fmla="*/ 59 w 68"/>
                <a:gd name="T1" fmla="*/ 67 h 67"/>
                <a:gd name="T2" fmla="*/ 51 w 68"/>
                <a:gd name="T3" fmla="*/ 59 h 67"/>
                <a:gd name="T4" fmla="*/ 51 w 68"/>
                <a:gd name="T5" fmla="*/ 17 h 67"/>
                <a:gd name="T6" fmla="*/ 9 w 68"/>
                <a:gd name="T7" fmla="*/ 17 h 67"/>
                <a:gd name="T8" fmla="*/ 0 w 68"/>
                <a:gd name="T9" fmla="*/ 8 h 67"/>
                <a:gd name="T10" fmla="*/ 9 w 68"/>
                <a:gd name="T11" fmla="*/ 0 h 67"/>
                <a:gd name="T12" fmla="*/ 59 w 68"/>
                <a:gd name="T13" fmla="*/ 0 h 67"/>
                <a:gd name="T14" fmla="*/ 68 w 68"/>
                <a:gd name="T15" fmla="*/ 8 h 67"/>
                <a:gd name="T16" fmla="*/ 68 w 68"/>
                <a:gd name="T17" fmla="*/ 59 h 67"/>
                <a:gd name="T18" fmla="*/ 59 w 68"/>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59" y="67"/>
                  </a:moveTo>
                  <a:cubicBezTo>
                    <a:pt x="55" y="67"/>
                    <a:pt x="51" y="63"/>
                    <a:pt x="51" y="59"/>
                  </a:cubicBezTo>
                  <a:cubicBezTo>
                    <a:pt x="51" y="17"/>
                    <a:pt x="51" y="17"/>
                    <a:pt x="51" y="17"/>
                  </a:cubicBezTo>
                  <a:cubicBezTo>
                    <a:pt x="9" y="17"/>
                    <a:pt x="9" y="17"/>
                    <a:pt x="9" y="17"/>
                  </a:cubicBezTo>
                  <a:cubicBezTo>
                    <a:pt x="4" y="17"/>
                    <a:pt x="0" y="13"/>
                    <a:pt x="0" y="8"/>
                  </a:cubicBezTo>
                  <a:cubicBezTo>
                    <a:pt x="0" y="4"/>
                    <a:pt x="4" y="0"/>
                    <a:pt x="9" y="0"/>
                  </a:cubicBezTo>
                  <a:cubicBezTo>
                    <a:pt x="59" y="0"/>
                    <a:pt x="59" y="0"/>
                    <a:pt x="59" y="0"/>
                  </a:cubicBezTo>
                  <a:cubicBezTo>
                    <a:pt x="64" y="0"/>
                    <a:pt x="68" y="4"/>
                    <a:pt x="68" y="8"/>
                  </a:cubicBezTo>
                  <a:cubicBezTo>
                    <a:pt x="68" y="59"/>
                    <a:pt x="68" y="59"/>
                    <a:pt x="68" y="59"/>
                  </a:cubicBezTo>
                  <a:cubicBezTo>
                    <a:pt x="68" y="63"/>
                    <a:pt x="64" y="67"/>
                    <a:pt x="5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4" name="Freeform 111">
              <a:extLst>
                <a:ext uri="{FF2B5EF4-FFF2-40B4-BE49-F238E27FC236}">
                  <a16:creationId xmlns:a16="http://schemas.microsoft.com/office/drawing/2014/main" id="{4FBCDCFB-3DA6-9145-B375-5C9BADEA7487}"/>
                </a:ext>
              </a:extLst>
            </p:cNvPr>
            <p:cNvSpPr>
              <a:spLocks/>
            </p:cNvSpPr>
            <p:nvPr/>
          </p:nvSpPr>
          <p:spPr bwMode="auto">
            <a:xfrm>
              <a:off x="6461125" y="3006727"/>
              <a:ext cx="112713" cy="185738"/>
            </a:xfrm>
            <a:custGeom>
              <a:avLst/>
              <a:gdLst>
                <a:gd name="T0" fmla="*/ 9 w 68"/>
                <a:gd name="T1" fmla="*/ 113 h 113"/>
                <a:gd name="T2" fmla="*/ 0 w 68"/>
                <a:gd name="T3" fmla="*/ 104 h 113"/>
                <a:gd name="T4" fmla="*/ 0 w 68"/>
                <a:gd name="T5" fmla="*/ 34 h 113"/>
                <a:gd name="T6" fmla="*/ 34 w 68"/>
                <a:gd name="T7" fmla="*/ 0 h 113"/>
                <a:gd name="T8" fmla="*/ 68 w 68"/>
                <a:gd name="T9" fmla="*/ 34 h 113"/>
                <a:gd name="T10" fmla="*/ 68 w 68"/>
                <a:gd name="T11" fmla="*/ 62 h 113"/>
                <a:gd name="T12" fmla="*/ 59 w 68"/>
                <a:gd name="T13" fmla="*/ 70 h 113"/>
                <a:gd name="T14" fmla="*/ 51 w 68"/>
                <a:gd name="T15" fmla="*/ 62 h 113"/>
                <a:gd name="T16" fmla="*/ 51 w 68"/>
                <a:gd name="T17" fmla="*/ 34 h 113"/>
                <a:gd name="T18" fmla="*/ 34 w 68"/>
                <a:gd name="T19" fmla="*/ 17 h 113"/>
                <a:gd name="T20" fmla="*/ 17 w 68"/>
                <a:gd name="T21" fmla="*/ 34 h 113"/>
                <a:gd name="T22" fmla="*/ 17 w 68"/>
                <a:gd name="T23" fmla="*/ 104 h 113"/>
                <a:gd name="T24" fmla="*/ 9 w 68"/>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13">
                  <a:moveTo>
                    <a:pt x="9" y="113"/>
                  </a:moveTo>
                  <a:cubicBezTo>
                    <a:pt x="4" y="113"/>
                    <a:pt x="0" y="109"/>
                    <a:pt x="0" y="104"/>
                  </a:cubicBezTo>
                  <a:cubicBezTo>
                    <a:pt x="0" y="34"/>
                    <a:pt x="0" y="34"/>
                    <a:pt x="0" y="34"/>
                  </a:cubicBezTo>
                  <a:cubicBezTo>
                    <a:pt x="0" y="15"/>
                    <a:pt x="15" y="0"/>
                    <a:pt x="34" y="0"/>
                  </a:cubicBezTo>
                  <a:cubicBezTo>
                    <a:pt x="53" y="0"/>
                    <a:pt x="68" y="15"/>
                    <a:pt x="68" y="34"/>
                  </a:cubicBezTo>
                  <a:cubicBezTo>
                    <a:pt x="68" y="62"/>
                    <a:pt x="68" y="62"/>
                    <a:pt x="68" y="62"/>
                  </a:cubicBezTo>
                  <a:cubicBezTo>
                    <a:pt x="68" y="66"/>
                    <a:pt x="64" y="70"/>
                    <a:pt x="59" y="70"/>
                  </a:cubicBezTo>
                  <a:cubicBezTo>
                    <a:pt x="55" y="70"/>
                    <a:pt x="51" y="66"/>
                    <a:pt x="51" y="62"/>
                  </a:cubicBezTo>
                  <a:cubicBezTo>
                    <a:pt x="51" y="34"/>
                    <a:pt x="51" y="34"/>
                    <a:pt x="51" y="34"/>
                  </a:cubicBezTo>
                  <a:cubicBezTo>
                    <a:pt x="51" y="24"/>
                    <a:pt x="44" y="17"/>
                    <a:pt x="34" y="17"/>
                  </a:cubicBezTo>
                  <a:cubicBezTo>
                    <a:pt x="25" y="17"/>
                    <a:pt x="17" y="24"/>
                    <a:pt x="17" y="34"/>
                  </a:cubicBezTo>
                  <a:cubicBezTo>
                    <a:pt x="17" y="104"/>
                    <a:pt x="17" y="104"/>
                    <a:pt x="17" y="104"/>
                  </a:cubicBezTo>
                  <a:cubicBezTo>
                    <a:pt x="17" y="109"/>
                    <a:pt x="14" y="113"/>
                    <a:pt x="9"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5" name="Freeform 112">
              <a:extLst>
                <a:ext uri="{FF2B5EF4-FFF2-40B4-BE49-F238E27FC236}">
                  <a16:creationId xmlns:a16="http://schemas.microsoft.com/office/drawing/2014/main" id="{0370FB36-644F-2E4B-A21B-3AF030CBB5F7}"/>
                </a:ext>
              </a:extLst>
            </p:cNvPr>
            <p:cNvSpPr>
              <a:spLocks noEditPoints="1"/>
            </p:cNvSpPr>
            <p:nvPr/>
          </p:nvSpPr>
          <p:spPr bwMode="auto">
            <a:xfrm>
              <a:off x="6362700" y="3006727"/>
              <a:ext cx="449263" cy="319088"/>
            </a:xfrm>
            <a:custGeom>
              <a:avLst/>
              <a:gdLst>
                <a:gd name="T0" fmla="*/ 82 w 273"/>
                <a:gd name="T1" fmla="*/ 194 h 194"/>
                <a:gd name="T2" fmla="*/ 50 w 273"/>
                <a:gd name="T3" fmla="*/ 194 h 194"/>
                <a:gd name="T4" fmla="*/ 2 w 273"/>
                <a:gd name="T5" fmla="*/ 152 h 194"/>
                <a:gd name="T6" fmla="*/ 43 w 273"/>
                <a:gd name="T7" fmla="*/ 101 h 194"/>
                <a:gd name="T8" fmla="*/ 59 w 273"/>
                <a:gd name="T9" fmla="*/ 101 h 194"/>
                <a:gd name="T10" fmla="*/ 168 w 273"/>
                <a:gd name="T11" fmla="*/ 8 h 194"/>
                <a:gd name="T12" fmla="*/ 190 w 273"/>
                <a:gd name="T13" fmla="*/ 0 h 194"/>
                <a:gd name="T14" fmla="*/ 223 w 273"/>
                <a:gd name="T15" fmla="*/ 0 h 194"/>
                <a:gd name="T16" fmla="*/ 271 w 273"/>
                <a:gd name="T17" fmla="*/ 42 h 194"/>
                <a:gd name="T18" fmla="*/ 229 w 273"/>
                <a:gd name="T19" fmla="*/ 93 h 194"/>
                <a:gd name="T20" fmla="*/ 213 w 273"/>
                <a:gd name="T21" fmla="*/ 93 h 194"/>
                <a:gd name="T22" fmla="*/ 104 w 273"/>
                <a:gd name="T23" fmla="*/ 186 h 194"/>
                <a:gd name="T24" fmla="*/ 82 w 273"/>
                <a:gd name="T25" fmla="*/ 194 h 194"/>
                <a:gd name="T26" fmla="*/ 44 w 273"/>
                <a:gd name="T27" fmla="*/ 118 h 194"/>
                <a:gd name="T28" fmla="*/ 18 w 273"/>
                <a:gd name="T29" fmla="*/ 150 h 194"/>
                <a:gd name="T30" fmla="*/ 50 w 273"/>
                <a:gd name="T31" fmla="*/ 177 h 194"/>
                <a:gd name="T32" fmla="*/ 82 w 273"/>
                <a:gd name="T33" fmla="*/ 177 h 194"/>
                <a:gd name="T34" fmla="*/ 93 w 273"/>
                <a:gd name="T35" fmla="*/ 173 h 194"/>
                <a:gd name="T36" fmla="*/ 205 w 273"/>
                <a:gd name="T37" fmla="*/ 78 h 194"/>
                <a:gd name="T38" fmla="*/ 210 w 273"/>
                <a:gd name="T39" fmla="*/ 76 h 194"/>
                <a:gd name="T40" fmla="*/ 229 w 273"/>
                <a:gd name="T41" fmla="*/ 76 h 194"/>
                <a:gd name="T42" fmla="*/ 254 w 273"/>
                <a:gd name="T43" fmla="*/ 44 h 194"/>
                <a:gd name="T44" fmla="*/ 223 w 273"/>
                <a:gd name="T45" fmla="*/ 17 h 194"/>
                <a:gd name="T46" fmla="*/ 190 w 273"/>
                <a:gd name="T47" fmla="*/ 17 h 194"/>
                <a:gd name="T48" fmla="*/ 179 w 273"/>
                <a:gd name="T49" fmla="*/ 20 h 194"/>
                <a:gd name="T50" fmla="*/ 68 w 273"/>
                <a:gd name="T51" fmla="*/ 116 h 194"/>
                <a:gd name="T52" fmla="*/ 62 w 273"/>
                <a:gd name="T53" fmla="*/ 118 h 194"/>
                <a:gd name="T54" fmla="*/ 44 w 273"/>
                <a:gd name="T55" fmla="*/ 1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194">
                  <a:moveTo>
                    <a:pt x="82" y="194"/>
                  </a:moveTo>
                  <a:cubicBezTo>
                    <a:pt x="50" y="194"/>
                    <a:pt x="50" y="194"/>
                    <a:pt x="50" y="194"/>
                  </a:cubicBezTo>
                  <a:cubicBezTo>
                    <a:pt x="25" y="194"/>
                    <a:pt x="5" y="176"/>
                    <a:pt x="2" y="152"/>
                  </a:cubicBezTo>
                  <a:cubicBezTo>
                    <a:pt x="0" y="126"/>
                    <a:pt x="18" y="103"/>
                    <a:pt x="43" y="101"/>
                  </a:cubicBezTo>
                  <a:cubicBezTo>
                    <a:pt x="59" y="101"/>
                    <a:pt x="59" y="101"/>
                    <a:pt x="59" y="101"/>
                  </a:cubicBezTo>
                  <a:cubicBezTo>
                    <a:pt x="168" y="8"/>
                    <a:pt x="168" y="8"/>
                    <a:pt x="168" y="8"/>
                  </a:cubicBezTo>
                  <a:cubicBezTo>
                    <a:pt x="173" y="3"/>
                    <a:pt x="180" y="0"/>
                    <a:pt x="190" y="0"/>
                  </a:cubicBezTo>
                  <a:cubicBezTo>
                    <a:pt x="223" y="0"/>
                    <a:pt x="223" y="0"/>
                    <a:pt x="223" y="0"/>
                  </a:cubicBezTo>
                  <a:cubicBezTo>
                    <a:pt x="248" y="0"/>
                    <a:pt x="268" y="18"/>
                    <a:pt x="271" y="42"/>
                  </a:cubicBezTo>
                  <a:cubicBezTo>
                    <a:pt x="273" y="68"/>
                    <a:pt x="254" y="91"/>
                    <a:pt x="229" y="93"/>
                  </a:cubicBezTo>
                  <a:cubicBezTo>
                    <a:pt x="213" y="93"/>
                    <a:pt x="213" y="93"/>
                    <a:pt x="213" y="93"/>
                  </a:cubicBezTo>
                  <a:cubicBezTo>
                    <a:pt x="104" y="186"/>
                    <a:pt x="104" y="186"/>
                    <a:pt x="104" y="186"/>
                  </a:cubicBezTo>
                  <a:cubicBezTo>
                    <a:pt x="97" y="191"/>
                    <a:pt x="90" y="194"/>
                    <a:pt x="82" y="194"/>
                  </a:cubicBezTo>
                  <a:close/>
                  <a:moveTo>
                    <a:pt x="44" y="118"/>
                  </a:moveTo>
                  <a:cubicBezTo>
                    <a:pt x="29" y="119"/>
                    <a:pt x="17" y="134"/>
                    <a:pt x="18" y="150"/>
                  </a:cubicBezTo>
                  <a:cubicBezTo>
                    <a:pt x="20" y="165"/>
                    <a:pt x="33" y="177"/>
                    <a:pt x="50" y="177"/>
                  </a:cubicBezTo>
                  <a:cubicBezTo>
                    <a:pt x="82" y="177"/>
                    <a:pt x="82" y="177"/>
                    <a:pt x="82" y="177"/>
                  </a:cubicBezTo>
                  <a:cubicBezTo>
                    <a:pt x="86" y="177"/>
                    <a:pt x="90" y="175"/>
                    <a:pt x="93" y="173"/>
                  </a:cubicBezTo>
                  <a:cubicBezTo>
                    <a:pt x="205" y="78"/>
                    <a:pt x="205" y="78"/>
                    <a:pt x="205" y="78"/>
                  </a:cubicBezTo>
                  <a:cubicBezTo>
                    <a:pt x="206" y="77"/>
                    <a:pt x="208" y="76"/>
                    <a:pt x="210" y="76"/>
                  </a:cubicBezTo>
                  <a:cubicBezTo>
                    <a:pt x="229" y="76"/>
                    <a:pt x="229" y="76"/>
                    <a:pt x="229" y="76"/>
                  </a:cubicBezTo>
                  <a:cubicBezTo>
                    <a:pt x="244" y="75"/>
                    <a:pt x="255" y="60"/>
                    <a:pt x="254" y="44"/>
                  </a:cubicBezTo>
                  <a:cubicBezTo>
                    <a:pt x="252" y="28"/>
                    <a:pt x="239" y="17"/>
                    <a:pt x="223" y="17"/>
                  </a:cubicBezTo>
                  <a:cubicBezTo>
                    <a:pt x="190" y="17"/>
                    <a:pt x="190" y="17"/>
                    <a:pt x="190" y="17"/>
                  </a:cubicBezTo>
                  <a:cubicBezTo>
                    <a:pt x="185" y="17"/>
                    <a:pt x="181" y="18"/>
                    <a:pt x="179" y="20"/>
                  </a:cubicBezTo>
                  <a:cubicBezTo>
                    <a:pt x="68" y="116"/>
                    <a:pt x="68" y="116"/>
                    <a:pt x="68" y="116"/>
                  </a:cubicBezTo>
                  <a:cubicBezTo>
                    <a:pt x="66" y="117"/>
                    <a:pt x="64" y="118"/>
                    <a:pt x="62" y="118"/>
                  </a:cubicBezTo>
                  <a:lnTo>
                    <a:pt x="4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17AB8F60-1797-5742-9811-66EB193D0DFB}"/>
              </a:ext>
            </a:extLst>
          </p:cNvPr>
          <p:cNvGrpSpPr/>
          <p:nvPr/>
        </p:nvGrpSpPr>
        <p:grpSpPr>
          <a:xfrm>
            <a:off x="1820641" y="92635"/>
            <a:ext cx="427552" cy="427551"/>
            <a:chOff x="2216151" y="2239963"/>
            <a:chExt cx="436563" cy="436562"/>
          </a:xfrm>
          <a:solidFill>
            <a:schemeClr val="accent2"/>
          </a:solidFill>
        </p:grpSpPr>
        <p:sp>
          <p:nvSpPr>
            <p:cNvPr id="87" name="Freeform 9">
              <a:extLst>
                <a:ext uri="{FF2B5EF4-FFF2-40B4-BE49-F238E27FC236}">
                  <a16:creationId xmlns:a16="http://schemas.microsoft.com/office/drawing/2014/main" id="{F0C234FD-E463-2846-AC47-474F0384F8CF}"/>
                </a:ext>
              </a:extLst>
            </p:cNvPr>
            <p:cNvSpPr>
              <a:spLocks/>
            </p:cNvSpPr>
            <p:nvPr/>
          </p:nvSpPr>
          <p:spPr bwMode="auto">
            <a:xfrm>
              <a:off x="2233614" y="2241550"/>
              <a:ext cx="247650" cy="190500"/>
            </a:xfrm>
            <a:custGeom>
              <a:avLst/>
              <a:gdLst>
                <a:gd name="T0" fmla="*/ 103 w 151"/>
                <a:gd name="T1" fmla="*/ 115 h 115"/>
                <a:gd name="T2" fmla="*/ 99 w 151"/>
                <a:gd name="T3" fmla="*/ 114 h 115"/>
                <a:gd name="T4" fmla="*/ 4 w 151"/>
                <a:gd name="T5" fmla="*/ 51 h 115"/>
                <a:gd name="T6" fmla="*/ 0 w 151"/>
                <a:gd name="T7" fmla="*/ 44 h 115"/>
                <a:gd name="T8" fmla="*/ 2 w 151"/>
                <a:gd name="T9" fmla="*/ 38 h 115"/>
                <a:gd name="T10" fmla="*/ 27 w 151"/>
                <a:gd name="T11" fmla="*/ 12 h 115"/>
                <a:gd name="T12" fmla="*/ 66 w 151"/>
                <a:gd name="T13" fmla="*/ 8 h 115"/>
                <a:gd name="T14" fmla="*/ 146 w 151"/>
                <a:gd name="T15" fmla="*/ 62 h 115"/>
                <a:gd name="T16" fmla="*/ 148 w 151"/>
                <a:gd name="T17" fmla="*/ 73 h 115"/>
                <a:gd name="T18" fmla="*/ 136 w 151"/>
                <a:gd name="T19" fmla="*/ 76 h 115"/>
                <a:gd name="T20" fmla="*/ 57 w 151"/>
                <a:gd name="T21" fmla="*/ 22 h 115"/>
                <a:gd name="T22" fmla="*/ 39 w 151"/>
                <a:gd name="T23" fmla="*/ 24 h 115"/>
                <a:gd name="T24" fmla="*/ 21 w 151"/>
                <a:gd name="T25" fmla="*/ 42 h 115"/>
                <a:gd name="T26" fmla="*/ 108 w 151"/>
                <a:gd name="T27" fmla="*/ 100 h 115"/>
                <a:gd name="T28" fmla="*/ 110 w 151"/>
                <a:gd name="T29" fmla="*/ 111 h 115"/>
                <a:gd name="T30" fmla="*/ 103 w 151"/>
                <a:gd name="T3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15">
                  <a:moveTo>
                    <a:pt x="103" y="115"/>
                  </a:moveTo>
                  <a:cubicBezTo>
                    <a:pt x="102" y="115"/>
                    <a:pt x="100" y="115"/>
                    <a:pt x="99" y="114"/>
                  </a:cubicBezTo>
                  <a:cubicBezTo>
                    <a:pt x="4" y="51"/>
                    <a:pt x="4" y="51"/>
                    <a:pt x="4" y="51"/>
                  </a:cubicBezTo>
                  <a:cubicBezTo>
                    <a:pt x="1" y="49"/>
                    <a:pt x="0" y="47"/>
                    <a:pt x="0" y="44"/>
                  </a:cubicBezTo>
                  <a:cubicBezTo>
                    <a:pt x="0" y="42"/>
                    <a:pt x="0" y="39"/>
                    <a:pt x="2" y="38"/>
                  </a:cubicBezTo>
                  <a:cubicBezTo>
                    <a:pt x="27" y="12"/>
                    <a:pt x="27" y="12"/>
                    <a:pt x="27" y="12"/>
                  </a:cubicBezTo>
                  <a:cubicBezTo>
                    <a:pt x="37" y="2"/>
                    <a:pt x="53" y="0"/>
                    <a:pt x="66" y="8"/>
                  </a:cubicBezTo>
                  <a:cubicBezTo>
                    <a:pt x="146" y="62"/>
                    <a:pt x="146" y="62"/>
                    <a:pt x="146" y="62"/>
                  </a:cubicBezTo>
                  <a:cubicBezTo>
                    <a:pt x="150" y="64"/>
                    <a:pt x="151" y="70"/>
                    <a:pt x="148" y="73"/>
                  </a:cubicBezTo>
                  <a:cubicBezTo>
                    <a:pt x="145" y="77"/>
                    <a:pt x="140" y="78"/>
                    <a:pt x="136" y="76"/>
                  </a:cubicBezTo>
                  <a:cubicBezTo>
                    <a:pt x="57" y="22"/>
                    <a:pt x="57" y="22"/>
                    <a:pt x="57" y="22"/>
                  </a:cubicBezTo>
                  <a:cubicBezTo>
                    <a:pt x="51" y="19"/>
                    <a:pt x="44" y="20"/>
                    <a:pt x="39" y="24"/>
                  </a:cubicBezTo>
                  <a:cubicBezTo>
                    <a:pt x="21" y="42"/>
                    <a:pt x="21" y="42"/>
                    <a:pt x="21" y="42"/>
                  </a:cubicBezTo>
                  <a:cubicBezTo>
                    <a:pt x="108" y="100"/>
                    <a:pt x="108" y="100"/>
                    <a:pt x="108" y="100"/>
                  </a:cubicBezTo>
                  <a:cubicBezTo>
                    <a:pt x="112" y="102"/>
                    <a:pt x="113" y="107"/>
                    <a:pt x="110" y="111"/>
                  </a:cubicBezTo>
                  <a:cubicBezTo>
                    <a:pt x="109" y="114"/>
                    <a:pt x="106" y="115"/>
                    <a:pt x="1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
              <a:extLst>
                <a:ext uri="{FF2B5EF4-FFF2-40B4-BE49-F238E27FC236}">
                  <a16:creationId xmlns:a16="http://schemas.microsoft.com/office/drawing/2014/main" id="{E88DAA57-3B21-3146-84D9-5E64A5F80379}"/>
                </a:ext>
              </a:extLst>
            </p:cNvPr>
            <p:cNvSpPr>
              <a:spLocks/>
            </p:cNvSpPr>
            <p:nvPr/>
          </p:nvSpPr>
          <p:spPr bwMode="auto">
            <a:xfrm>
              <a:off x="2462214" y="2414588"/>
              <a:ext cx="188913" cy="247650"/>
            </a:xfrm>
            <a:custGeom>
              <a:avLst/>
              <a:gdLst>
                <a:gd name="T0" fmla="*/ 73 w 115"/>
                <a:gd name="T1" fmla="*/ 150 h 150"/>
                <a:gd name="T2" fmla="*/ 72 w 115"/>
                <a:gd name="T3" fmla="*/ 150 h 150"/>
                <a:gd name="T4" fmla="*/ 66 w 115"/>
                <a:gd name="T5" fmla="*/ 146 h 150"/>
                <a:gd name="T6" fmla="*/ 3 w 115"/>
                <a:gd name="T7" fmla="*/ 51 h 150"/>
                <a:gd name="T8" fmla="*/ 5 w 115"/>
                <a:gd name="T9" fmla="*/ 39 h 150"/>
                <a:gd name="T10" fmla="*/ 17 w 115"/>
                <a:gd name="T11" fmla="*/ 42 h 150"/>
                <a:gd name="T12" fmla="*/ 74 w 115"/>
                <a:gd name="T13" fmla="*/ 128 h 150"/>
                <a:gd name="T14" fmla="*/ 92 w 115"/>
                <a:gd name="T15" fmla="*/ 110 h 150"/>
                <a:gd name="T16" fmla="*/ 94 w 115"/>
                <a:gd name="T17" fmla="*/ 94 h 150"/>
                <a:gd name="T18" fmla="*/ 41 w 115"/>
                <a:gd name="T19" fmla="*/ 14 h 150"/>
                <a:gd name="T20" fmla="*/ 43 w 115"/>
                <a:gd name="T21" fmla="*/ 2 h 150"/>
                <a:gd name="T22" fmla="*/ 55 w 115"/>
                <a:gd name="T23" fmla="*/ 5 h 150"/>
                <a:gd name="T24" fmla="*/ 108 w 115"/>
                <a:gd name="T25" fmla="*/ 84 h 150"/>
                <a:gd name="T26" fmla="*/ 104 w 115"/>
                <a:gd name="T27" fmla="*/ 122 h 150"/>
                <a:gd name="T28" fmla="*/ 79 w 115"/>
                <a:gd name="T29" fmla="*/ 147 h 150"/>
                <a:gd name="T30" fmla="*/ 73 w 115"/>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50">
                  <a:moveTo>
                    <a:pt x="73" y="150"/>
                  </a:moveTo>
                  <a:cubicBezTo>
                    <a:pt x="72" y="150"/>
                    <a:pt x="72" y="150"/>
                    <a:pt x="72" y="150"/>
                  </a:cubicBezTo>
                  <a:cubicBezTo>
                    <a:pt x="69" y="149"/>
                    <a:pt x="67" y="148"/>
                    <a:pt x="66" y="146"/>
                  </a:cubicBezTo>
                  <a:cubicBezTo>
                    <a:pt x="3" y="51"/>
                    <a:pt x="3" y="51"/>
                    <a:pt x="3" y="51"/>
                  </a:cubicBezTo>
                  <a:cubicBezTo>
                    <a:pt x="0" y="47"/>
                    <a:pt x="1" y="42"/>
                    <a:pt x="5" y="39"/>
                  </a:cubicBezTo>
                  <a:cubicBezTo>
                    <a:pt x="9" y="37"/>
                    <a:pt x="14" y="38"/>
                    <a:pt x="17" y="42"/>
                  </a:cubicBezTo>
                  <a:cubicBezTo>
                    <a:pt x="74" y="128"/>
                    <a:pt x="74" y="128"/>
                    <a:pt x="74" y="128"/>
                  </a:cubicBezTo>
                  <a:cubicBezTo>
                    <a:pt x="92" y="110"/>
                    <a:pt x="92" y="110"/>
                    <a:pt x="92" y="110"/>
                  </a:cubicBezTo>
                  <a:cubicBezTo>
                    <a:pt x="96" y="106"/>
                    <a:pt x="97" y="99"/>
                    <a:pt x="94" y="94"/>
                  </a:cubicBezTo>
                  <a:cubicBezTo>
                    <a:pt x="41" y="14"/>
                    <a:pt x="41" y="14"/>
                    <a:pt x="41" y="14"/>
                  </a:cubicBezTo>
                  <a:cubicBezTo>
                    <a:pt x="38" y="10"/>
                    <a:pt x="39" y="5"/>
                    <a:pt x="43" y="2"/>
                  </a:cubicBezTo>
                  <a:cubicBezTo>
                    <a:pt x="47" y="0"/>
                    <a:pt x="52" y="1"/>
                    <a:pt x="55" y="5"/>
                  </a:cubicBezTo>
                  <a:cubicBezTo>
                    <a:pt x="108" y="84"/>
                    <a:pt x="108" y="84"/>
                    <a:pt x="108" y="84"/>
                  </a:cubicBezTo>
                  <a:cubicBezTo>
                    <a:pt x="115" y="96"/>
                    <a:pt x="114" y="112"/>
                    <a:pt x="104" y="122"/>
                  </a:cubicBezTo>
                  <a:cubicBezTo>
                    <a:pt x="79" y="147"/>
                    <a:pt x="79" y="147"/>
                    <a:pt x="79" y="147"/>
                  </a:cubicBezTo>
                  <a:cubicBezTo>
                    <a:pt x="77" y="149"/>
                    <a:pt x="75" y="150"/>
                    <a:pt x="73"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1">
              <a:extLst>
                <a:ext uri="{FF2B5EF4-FFF2-40B4-BE49-F238E27FC236}">
                  <a16:creationId xmlns:a16="http://schemas.microsoft.com/office/drawing/2014/main" id="{E3679554-A36F-9E42-932E-DC01F86F241C}"/>
                </a:ext>
              </a:extLst>
            </p:cNvPr>
            <p:cNvSpPr>
              <a:spLocks/>
            </p:cNvSpPr>
            <p:nvPr/>
          </p:nvSpPr>
          <p:spPr bwMode="auto">
            <a:xfrm>
              <a:off x="2216151" y="2495550"/>
              <a:ext cx="119063" cy="96838"/>
            </a:xfrm>
            <a:custGeom>
              <a:avLst/>
              <a:gdLst>
                <a:gd name="T0" fmla="*/ 37 w 72"/>
                <a:gd name="T1" fmla="*/ 59 h 59"/>
                <a:gd name="T2" fmla="*/ 31 w 72"/>
                <a:gd name="T3" fmla="*/ 57 h 59"/>
                <a:gd name="T4" fmla="*/ 7 w 72"/>
                <a:gd name="T5" fmla="*/ 33 h 59"/>
                <a:gd name="T6" fmla="*/ 4 w 72"/>
                <a:gd name="T7" fmla="*/ 11 h 59"/>
                <a:gd name="T8" fmla="*/ 22 w 72"/>
                <a:gd name="T9" fmla="*/ 1 h 59"/>
                <a:gd name="T10" fmla="*/ 63 w 72"/>
                <a:gd name="T11" fmla="*/ 4 h 59"/>
                <a:gd name="T12" fmla="*/ 71 w 72"/>
                <a:gd name="T13" fmla="*/ 13 h 59"/>
                <a:gd name="T14" fmla="*/ 62 w 72"/>
                <a:gd name="T15" fmla="*/ 21 h 59"/>
                <a:gd name="T16" fmla="*/ 21 w 72"/>
                <a:gd name="T17" fmla="*/ 17 h 59"/>
                <a:gd name="T18" fmla="*/ 19 w 72"/>
                <a:gd name="T19" fmla="*/ 18 h 59"/>
                <a:gd name="T20" fmla="*/ 19 w 72"/>
                <a:gd name="T21" fmla="*/ 22 h 59"/>
                <a:gd name="T22" fmla="*/ 43 w 72"/>
                <a:gd name="T23" fmla="*/ 45 h 59"/>
                <a:gd name="T24" fmla="*/ 43 w 72"/>
                <a:gd name="T25" fmla="*/ 57 h 59"/>
                <a:gd name="T26" fmla="*/ 37 w 72"/>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9">
                  <a:moveTo>
                    <a:pt x="37" y="59"/>
                  </a:moveTo>
                  <a:cubicBezTo>
                    <a:pt x="35" y="59"/>
                    <a:pt x="32" y="59"/>
                    <a:pt x="31" y="57"/>
                  </a:cubicBezTo>
                  <a:cubicBezTo>
                    <a:pt x="7" y="33"/>
                    <a:pt x="7" y="33"/>
                    <a:pt x="7" y="33"/>
                  </a:cubicBezTo>
                  <a:cubicBezTo>
                    <a:pt x="1" y="27"/>
                    <a:pt x="0" y="18"/>
                    <a:pt x="4" y="11"/>
                  </a:cubicBezTo>
                  <a:cubicBezTo>
                    <a:pt x="7" y="4"/>
                    <a:pt x="14" y="0"/>
                    <a:pt x="22" y="1"/>
                  </a:cubicBezTo>
                  <a:cubicBezTo>
                    <a:pt x="63" y="4"/>
                    <a:pt x="63" y="4"/>
                    <a:pt x="63" y="4"/>
                  </a:cubicBezTo>
                  <a:cubicBezTo>
                    <a:pt x="68" y="4"/>
                    <a:pt x="72" y="8"/>
                    <a:pt x="71" y="13"/>
                  </a:cubicBezTo>
                  <a:cubicBezTo>
                    <a:pt x="71" y="18"/>
                    <a:pt x="67" y="21"/>
                    <a:pt x="62" y="21"/>
                  </a:cubicBezTo>
                  <a:cubicBezTo>
                    <a:pt x="21" y="17"/>
                    <a:pt x="21" y="17"/>
                    <a:pt x="21" y="17"/>
                  </a:cubicBezTo>
                  <a:cubicBezTo>
                    <a:pt x="20" y="17"/>
                    <a:pt x="19" y="18"/>
                    <a:pt x="19" y="18"/>
                  </a:cubicBezTo>
                  <a:cubicBezTo>
                    <a:pt x="19" y="19"/>
                    <a:pt x="18" y="20"/>
                    <a:pt x="19" y="22"/>
                  </a:cubicBezTo>
                  <a:cubicBezTo>
                    <a:pt x="43" y="45"/>
                    <a:pt x="43" y="45"/>
                    <a:pt x="43" y="45"/>
                  </a:cubicBezTo>
                  <a:cubicBezTo>
                    <a:pt x="46" y="48"/>
                    <a:pt x="46" y="54"/>
                    <a:pt x="43" y="57"/>
                  </a:cubicBezTo>
                  <a:cubicBezTo>
                    <a:pt x="41" y="59"/>
                    <a:pt x="39" y="59"/>
                    <a:pt x="3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2">
              <a:extLst>
                <a:ext uri="{FF2B5EF4-FFF2-40B4-BE49-F238E27FC236}">
                  <a16:creationId xmlns:a16="http://schemas.microsoft.com/office/drawing/2014/main" id="{28910419-456E-E24A-B185-1D97087E6C0A}"/>
                </a:ext>
              </a:extLst>
            </p:cNvPr>
            <p:cNvSpPr>
              <a:spLocks/>
            </p:cNvSpPr>
            <p:nvPr/>
          </p:nvSpPr>
          <p:spPr bwMode="auto">
            <a:xfrm>
              <a:off x="2300289" y="2562225"/>
              <a:ext cx="98425" cy="114300"/>
            </a:xfrm>
            <a:custGeom>
              <a:avLst/>
              <a:gdLst>
                <a:gd name="T0" fmla="*/ 41 w 60"/>
                <a:gd name="T1" fmla="*/ 70 h 70"/>
                <a:gd name="T2" fmla="*/ 27 w 60"/>
                <a:gd name="T3" fmla="*/ 64 h 70"/>
                <a:gd name="T4" fmla="*/ 3 w 60"/>
                <a:gd name="T5" fmla="*/ 41 h 70"/>
                <a:gd name="T6" fmla="*/ 3 w 60"/>
                <a:gd name="T7" fmla="*/ 29 h 70"/>
                <a:gd name="T8" fmla="*/ 15 w 60"/>
                <a:gd name="T9" fmla="*/ 29 h 70"/>
                <a:gd name="T10" fmla="*/ 39 w 60"/>
                <a:gd name="T11" fmla="*/ 52 h 70"/>
                <a:gd name="T12" fmla="*/ 42 w 60"/>
                <a:gd name="T13" fmla="*/ 53 h 70"/>
                <a:gd name="T14" fmla="*/ 43 w 60"/>
                <a:gd name="T15" fmla="*/ 50 h 70"/>
                <a:gd name="T16" fmla="*/ 40 w 60"/>
                <a:gd name="T17" fmla="*/ 9 h 70"/>
                <a:gd name="T18" fmla="*/ 47 w 60"/>
                <a:gd name="T19" fmla="*/ 0 h 70"/>
                <a:gd name="T20" fmla="*/ 56 w 60"/>
                <a:gd name="T21" fmla="*/ 8 h 70"/>
                <a:gd name="T22" fmla="*/ 60 w 60"/>
                <a:gd name="T23" fmla="*/ 49 h 70"/>
                <a:gd name="T24" fmla="*/ 49 w 60"/>
                <a:gd name="T25" fmla="*/ 68 h 70"/>
                <a:gd name="T26" fmla="*/ 41 w 60"/>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0">
                  <a:moveTo>
                    <a:pt x="41" y="70"/>
                  </a:moveTo>
                  <a:cubicBezTo>
                    <a:pt x="36" y="70"/>
                    <a:pt x="31" y="68"/>
                    <a:pt x="27" y="64"/>
                  </a:cubicBezTo>
                  <a:cubicBezTo>
                    <a:pt x="3" y="41"/>
                    <a:pt x="3" y="41"/>
                    <a:pt x="3" y="41"/>
                  </a:cubicBezTo>
                  <a:cubicBezTo>
                    <a:pt x="0" y="37"/>
                    <a:pt x="0" y="32"/>
                    <a:pt x="3" y="29"/>
                  </a:cubicBezTo>
                  <a:cubicBezTo>
                    <a:pt x="7" y="25"/>
                    <a:pt x="12" y="25"/>
                    <a:pt x="15" y="29"/>
                  </a:cubicBezTo>
                  <a:cubicBezTo>
                    <a:pt x="39" y="52"/>
                    <a:pt x="39" y="52"/>
                    <a:pt x="39" y="52"/>
                  </a:cubicBezTo>
                  <a:cubicBezTo>
                    <a:pt x="40" y="53"/>
                    <a:pt x="42" y="53"/>
                    <a:pt x="42" y="53"/>
                  </a:cubicBezTo>
                  <a:cubicBezTo>
                    <a:pt x="43" y="52"/>
                    <a:pt x="43" y="52"/>
                    <a:pt x="43" y="50"/>
                  </a:cubicBezTo>
                  <a:cubicBezTo>
                    <a:pt x="40" y="9"/>
                    <a:pt x="40" y="9"/>
                    <a:pt x="40" y="9"/>
                  </a:cubicBezTo>
                  <a:cubicBezTo>
                    <a:pt x="39" y="5"/>
                    <a:pt x="43" y="1"/>
                    <a:pt x="47" y="0"/>
                  </a:cubicBezTo>
                  <a:cubicBezTo>
                    <a:pt x="52" y="0"/>
                    <a:pt x="56" y="3"/>
                    <a:pt x="56" y="8"/>
                  </a:cubicBezTo>
                  <a:cubicBezTo>
                    <a:pt x="60" y="49"/>
                    <a:pt x="60" y="49"/>
                    <a:pt x="60" y="49"/>
                  </a:cubicBezTo>
                  <a:cubicBezTo>
                    <a:pt x="60" y="57"/>
                    <a:pt x="56" y="64"/>
                    <a:pt x="49" y="68"/>
                  </a:cubicBezTo>
                  <a:cubicBezTo>
                    <a:pt x="47" y="69"/>
                    <a:pt x="44" y="70"/>
                    <a:pt x="4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3">
              <a:extLst>
                <a:ext uri="{FF2B5EF4-FFF2-40B4-BE49-F238E27FC236}">
                  <a16:creationId xmlns:a16="http://schemas.microsoft.com/office/drawing/2014/main" id="{83FBD1EE-17AE-6C45-BA79-45CCA1EB49A0}"/>
                </a:ext>
              </a:extLst>
            </p:cNvPr>
            <p:cNvSpPr>
              <a:spLocks noEditPoints="1"/>
            </p:cNvSpPr>
            <p:nvPr/>
          </p:nvSpPr>
          <p:spPr bwMode="auto">
            <a:xfrm>
              <a:off x="2230439" y="2239963"/>
              <a:ext cx="422275" cy="423863"/>
            </a:xfrm>
            <a:custGeom>
              <a:avLst/>
              <a:gdLst>
                <a:gd name="T0" fmla="*/ 21 w 257"/>
                <a:gd name="T1" fmla="*/ 257 h 257"/>
                <a:gd name="T2" fmla="*/ 9 w 257"/>
                <a:gd name="T3" fmla="*/ 252 h 257"/>
                <a:gd name="T4" fmla="*/ 4 w 257"/>
                <a:gd name="T5" fmla="*/ 228 h 257"/>
                <a:gd name="T6" fmla="*/ 5 w 257"/>
                <a:gd name="T7" fmla="*/ 227 h 257"/>
                <a:gd name="T8" fmla="*/ 65 w 257"/>
                <a:gd name="T9" fmla="*/ 135 h 257"/>
                <a:gd name="T10" fmla="*/ 67 w 257"/>
                <a:gd name="T11" fmla="*/ 134 h 257"/>
                <a:gd name="T12" fmla="*/ 184 w 257"/>
                <a:gd name="T13" fmla="*/ 16 h 257"/>
                <a:gd name="T14" fmla="*/ 242 w 257"/>
                <a:gd name="T15" fmla="*/ 16 h 257"/>
                <a:gd name="T16" fmla="*/ 242 w 257"/>
                <a:gd name="T17" fmla="*/ 73 h 257"/>
                <a:gd name="T18" fmla="*/ 125 w 257"/>
                <a:gd name="T19" fmla="*/ 191 h 257"/>
                <a:gd name="T20" fmla="*/ 123 w 257"/>
                <a:gd name="T21" fmla="*/ 192 h 257"/>
                <a:gd name="T22" fmla="*/ 32 w 257"/>
                <a:gd name="T23" fmla="*/ 253 h 257"/>
                <a:gd name="T24" fmla="*/ 21 w 257"/>
                <a:gd name="T25" fmla="*/ 257 h 257"/>
                <a:gd name="T26" fmla="*/ 19 w 257"/>
                <a:gd name="T27" fmla="*/ 235 h 257"/>
                <a:gd name="T28" fmla="*/ 20 w 257"/>
                <a:gd name="T29" fmla="*/ 239 h 257"/>
                <a:gd name="T30" fmla="*/ 23 w 257"/>
                <a:gd name="T31" fmla="*/ 239 h 257"/>
                <a:gd name="T32" fmla="*/ 113 w 257"/>
                <a:gd name="T33" fmla="*/ 179 h 257"/>
                <a:gd name="T34" fmla="*/ 230 w 257"/>
                <a:gd name="T35" fmla="*/ 61 h 257"/>
                <a:gd name="T36" fmla="*/ 230 w 257"/>
                <a:gd name="T37" fmla="*/ 28 h 257"/>
                <a:gd name="T38" fmla="*/ 196 w 257"/>
                <a:gd name="T39" fmla="*/ 28 h 257"/>
                <a:gd name="T40" fmla="*/ 79 w 257"/>
                <a:gd name="T41" fmla="*/ 145 h 257"/>
                <a:gd name="T42" fmla="*/ 19 w 257"/>
                <a:gd name="T43" fmla="*/ 235 h 257"/>
                <a:gd name="T44" fmla="*/ 119 w 257"/>
                <a:gd name="T45" fmla="*/ 185 h 257"/>
                <a:gd name="T46" fmla="*/ 119 w 257"/>
                <a:gd name="T47" fmla="*/ 18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 h="257">
                  <a:moveTo>
                    <a:pt x="21" y="257"/>
                  </a:moveTo>
                  <a:cubicBezTo>
                    <a:pt x="17" y="257"/>
                    <a:pt x="13" y="255"/>
                    <a:pt x="9" y="252"/>
                  </a:cubicBezTo>
                  <a:cubicBezTo>
                    <a:pt x="2" y="245"/>
                    <a:pt x="0" y="236"/>
                    <a:pt x="4" y="228"/>
                  </a:cubicBezTo>
                  <a:cubicBezTo>
                    <a:pt x="5" y="227"/>
                    <a:pt x="5" y="227"/>
                    <a:pt x="5" y="227"/>
                  </a:cubicBezTo>
                  <a:cubicBezTo>
                    <a:pt x="65" y="135"/>
                    <a:pt x="65" y="135"/>
                    <a:pt x="65" y="135"/>
                  </a:cubicBezTo>
                  <a:cubicBezTo>
                    <a:pt x="66" y="134"/>
                    <a:pt x="66" y="134"/>
                    <a:pt x="67" y="134"/>
                  </a:cubicBezTo>
                  <a:cubicBezTo>
                    <a:pt x="184" y="16"/>
                    <a:pt x="184" y="16"/>
                    <a:pt x="184" y="16"/>
                  </a:cubicBezTo>
                  <a:cubicBezTo>
                    <a:pt x="200" y="0"/>
                    <a:pt x="226" y="0"/>
                    <a:pt x="242" y="16"/>
                  </a:cubicBezTo>
                  <a:cubicBezTo>
                    <a:pt x="257" y="32"/>
                    <a:pt x="257" y="57"/>
                    <a:pt x="242" y="73"/>
                  </a:cubicBezTo>
                  <a:cubicBezTo>
                    <a:pt x="125" y="191"/>
                    <a:pt x="125" y="191"/>
                    <a:pt x="125" y="191"/>
                  </a:cubicBezTo>
                  <a:cubicBezTo>
                    <a:pt x="124" y="191"/>
                    <a:pt x="124" y="192"/>
                    <a:pt x="123" y="192"/>
                  </a:cubicBezTo>
                  <a:cubicBezTo>
                    <a:pt x="32" y="253"/>
                    <a:pt x="32" y="253"/>
                    <a:pt x="32" y="253"/>
                  </a:cubicBezTo>
                  <a:cubicBezTo>
                    <a:pt x="28" y="255"/>
                    <a:pt x="25" y="257"/>
                    <a:pt x="21" y="257"/>
                  </a:cubicBezTo>
                  <a:close/>
                  <a:moveTo>
                    <a:pt x="19" y="235"/>
                  </a:moveTo>
                  <a:cubicBezTo>
                    <a:pt x="18" y="237"/>
                    <a:pt x="20" y="239"/>
                    <a:pt x="20" y="239"/>
                  </a:cubicBezTo>
                  <a:cubicBezTo>
                    <a:pt x="21" y="240"/>
                    <a:pt x="22" y="240"/>
                    <a:pt x="23" y="239"/>
                  </a:cubicBezTo>
                  <a:cubicBezTo>
                    <a:pt x="113" y="179"/>
                    <a:pt x="113" y="179"/>
                    <a:pt x="113" y="179"/>
                  </a:cubicBezTo>
                  <a:cubicBezTo>
                    <a:pt x="230" y="61"/>
                    <a:pt x="230" y="61"/>
                    <a:pt x="230" y="61"/>
                  </a:cubicBezTo>
                  <a:cubicBezTo>
                    <a:pt x="239" y="52"/>
                    <a:pt x="239" y="37"/>
                    <a:pt x="230" y="28"/>
                  </a:cubicBezTo>
                  <a:cubicBezTo>
                    <a:pt x="220" y="18"/>
                    <a:pt x="206" y="18"/>
                    <a:pt x="196" y="28"/>
                  </a:cubicBezTo>
                  <a:cubicBezTo>
                    <a:pt x="79" y="145"/>
                    <a:pt x="79" y="145"/>
                    <a:pt x="79" y="145"/>
                  </a:cubicBezTo>
                  <a:lnTo>
                    <a:pt x="19" y="235"/>
                  </a:lnTo>
                  <a:close/>
                  <a:moveTo>
                    <a:pt x="119" y="185"/>
                  </a:moveTo>
                  <a:cubicBezTo>
                    <a:pt x="119" y="185"/>
                    <a:pt x="119" y="185"/>
                    <a:pt x="11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2" name="Group 91">
            <a:extLst>
              <a:ext uri="{FF2B5EF4-FFF2-40B4-BE49-F238E27FC236}">
                <a16:creationId xmlns:a16="http://schemas.microsoft.com/office/drawing/2014/main" id="{713F6F07-E159-0243-984E-7A317E4395AD}"/>
              </a:ext>
            </a:extLst>
          </p:cNvPr>
          <p:cNvGrpSpPr/>
          <p:nvPr/>
        </p:nvGrpSpPr>
        <p:grpSpPr>
          <a:xfrm>
            <a:off x="3172681" y="92857"/>
            <a:ext cx="431853" cy="427107"/>
            <a:chOff x="2786063" y="8375652"/>
            <a:chExt cx="433388" cy="428625"/>
          </a:xfrm>
          <a:solidFill>
            <a:schemeClr val="bg1"/>
          </a:solidFill>
        </p:grpSpPr>
        <p:sp>
          <p:nvSpPr>
            <p:cNvPr id="93" name="Freeform 219">
              <a:extLst>
                <a:ext uri="{FF2B5EF4-FFF2-40B4-BE49-F238E27FC236}">
                  <a16:creationId xmlns:a16="http://schemas.microsoft.com/office/drawing/2014/main" id="{5259BBEA-F9DE-BF4F-9EF5-CBDF9019D75A}"/>
                </a:ext>
              </a:extLst>
            </p:cNvPr>
            <p:cNvSpPr>
              <a:spLocks noEditPoints="1"/>
            </p:cNvSpPr>
            <p:nvPr/>
          </p:nvSpPr>
          <p:spPr bwMode="auto">
            <a:xfrm>
              <a:off x="2786063" y="8375652"/>
              <a:ext cx="433388" cy="428625"/>
            </a:xfrm>
            <a:custGeom>
              <a:avLst/>
              <a:gdLst>
                <a:gd name="T0" fmla="*/ 83 w 263"/>
                <a:gd name="T1" fmla="*/ 261 h 261"/>
                <a:gd name="T2" fmla="*/ 63 w 263"/>
                <a:gd name="T3" fmla="*/ 258 h 261"/>
                <a:gd name="T4" fmla="*/ 14 w 263"/>
                <a:gd name="T5" fmla="*/ 221 h 261"/>
                <a:gd name="T6" fmla="*/ 5 w 263"/>
                <a:gd name="T7" fmla="*/ 160 h 261"/>
                <a:gd name="T8" fmla="*/ 99 w 263"/>
                <a:gd name="T9" fmla="*/ 101 h 261"/>
                <a:gd name="T10" fmla="*/ 198 w 263"/>
                <a:gd name="T11" fmla="*/ 2 h 261"/>
                <a:gd name="T12" fmla="*/ 204 w 263"/>
                <a:gd name="T13" fmla="*/ 0 h 261"/>
                <a:gd name="T14" fmla="*/ 255 w 263"/>
                <a:gd name="T15" fmla="*/ 0 h 261"/>
                <a:gd name="T16" fmla="*/ 263 w 263"/>
                <a:gd name="T17" fmla="*/ 8 h 261"/>
                <a:gd name="T18" fmla="*/ 263 w 263"/>
                <a:gd name="T19" fmla="*/ 50 h 261"/>
                <a:gd name="T20" fmla="*/ 261 w 263"/>
                <a:gd name="T21" fmla="*/ 56 h 261"/>
                <a:gd name="T22" fmla="*/ 236 w 263"/>
                <a:gd name="T23" fmla="*/ 81 h 261"/>
                <a:gd name="T24" fmla="*/ 230 w 263"/>
                <a:gd name="T25" fmla="*/ 84 h 261"/>
                <a:gd name="T26" fmla="*/ 213 w 263"/>
                <a:gd name="T27" fmla="*/ 84 h 261"/>
                <a:gd name="T28" fmla="*/ 213 w 263"/>
                <a:gd name="T29" fmla="*/ 109 h 261"/>
                <a:gd name="T30" fmla="*/ 204 w 263"/>
                <a:gd name="T31" fmla="*/ 117 h 261"/>
                <a:gd name="T32" fmla="*/ 179 w 263"/>
                <a:gd name="T33" fmla="*/ 117 h 261"/>
                <a:gd name="T34" fmla="*/ 179 w 263"/>
                <a:gd name="T35" fmla="*/ 143 h 261"/>
                <a:gd name="T36" fmla="*/ 177 w 263"/>
                <a:gd name="T37" fmla="*/ 148 h 261"/>
                <a:gd name="T38" fmla="*/ 162 w 263"/>
                <a:gd name="T39" fmla="*/ 164 h 261"/>
                <a:gd name="T40" fmla="*/ 161 w 263"/>
                <a:gd name="T41" fmla="*/ 201 h 261"/>
                <a:gd name="T42" fmla="*/ 124 w 263"/>
                <a:gd name="T43" fmla="*/ 250 h 261"/>
                <a:gd name="T44" fmla="*/ 83 w 263"/>
                <a:gd name="T45" fmla="*/ 261 h 261"/>
                <a:gd name="T46" fmla="*/ 83 w 263"/>
                <a:gd name="T47" fmla="*/ 117 h 261"/>
                <a:gd name="T48" fmla="*/ 22 w 263"/>
                <a:gd name="T49" fmla="*/ 164 h 261"/>
                <a:gd name="T50" fmla="*/ 28 w 263"/>
                <a:gd name="T51" fmla="*/ 213 h 261"/>
                <a:gd name="T52" fmla="*/ 67 w 263"/>
                <a:gd name="T53" fmla="*/ 242 h 261"/>
                <a:gd name="T54" fmla="*/ 115 w 263"/>
                <a:gd name="T55" fmla="*/ 236 h 261"/>
                <a:gd name="T56" fmla="*/ 145 w 263"/>
                <a:gd name="T57" fmla="*/ 197 h 261"/>
                <a:gd name="T58" fmla="*/ 145 w 263"/>
                <a:gd name="T59" fmla="*/ 164 h 261"/>
                <a:gd name="T60" fmla="*/ 147 w 263"/>
                <a:gd name="T61" fmla="*/ 156 h 261"/>
                <a:gd name="T62" fmla="*/ 162 w 263"/>
                <a:gd name="T63" fmla="*/ 139 h 261"/>
                <a:gd name="T64" fmla="*/ 162 w 263"/>
                <a:gd name="T65" fmla="*/ 109 h 261"/>
                <a:gd name="T66" fmla="*/ 171 w 263"/>
                <a:gd name="T67" fmla="*/ 100 h 261"/>
                <a:gd name="T68" fmla="*/ 196 w 263"/>
                <a:gd name="T69" fmla="*/ 100 h 261"/>
                <a:gd name="T70" fmla="*/ 196 w 263"/>
                <a:gd name="T71" fmla="*/ 75 h 261"/>
                <a:gd name="T72" fmla="*/ 204 w 263"/>
                <a:gd name="T73" fmla="*/ 67 h 261"/>
                <a:gd name="T74" fmla="*/ 226 w 263"/>
                <a:gd name="T75" fmla="*/ 67 h 261"/>
                <a:gd name="T76" fmla="*/ 246 w 263"/>
                <a:gd name="T77" fmla="*/ 47 h 261"/>
                <a:gd name="T78" fmla="*/ 246 w 263"/>
                <a:gd name="T79" fmla="*/ 16 h 261"/>
                <a:gd name="T80" fmla="*/ 208 w 263"/>
                <a:gd name="T81" fmla="*/ 16 h 261"/>
                <a:gd name="T82" fmla="*/ 108 w 263"/>
                <a:gd name="T83" fmla="*/ 117 h 261"/>
                <a:gd name="T84" fmla="*/ 100 w 263"/>
                <a:gd name="T85" fmla="*/ 119 h 261"/>
                <a:gd name="T86" fmla="*/ 83 w 263"/>
                <a:gd name="T87" fmla="*/ 1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261">
                  <a:moveTo>
                    <a:pt x="83" y="261"/>
                  </a:moveTo>
                  <a:cubicBezTo>
                    <a:pt x="77" y="261"/>
                    <a:pt x="70" y="260"/>
                    <a:pt x="63" y="258"/>
                  </a:cubicBezTo>
                  <a:cubicBezTo>
                    <a:pt x="42" y="253"/>
                    <a:pt x="24" y="240"/>
                    <a:pt x="14" y="221"/>
                  </a:cubicBezTo>
                  <a:cubicBezTo>
                    <a:pt x="3" y="202"/>
                    <a:pt x="0" y="181"/>
                    <a:pt x="5" y="160"/>
                  </a:cubicBezTo>
                  <a:cubicBezTo>
                    <a:pt x="16" y="118"/>
                    <a:pt x="58" y="93"/>
                    <a:pt x="99" y="101"/>
                  </a:cubicBezTo>
                  <a:cubicBezTo>
                    <a:pt x="198" y="2"/>
                    <a:pt x="198" y="2"/>
                    <a:pt x="198" y="2"/>
                  </a:cubicBezTo>
                  <a:cubicBezTo>
                    <a:pt x="200" y="0"/>
                    <a:pt x="202" y="0"/>
                    <a:pt x="204" y="0"/>
                  </a:cubicBezTo>
                  <a:cubicBezTo>
                    <a:pt x="255" y="0"/>
                    <a:pt x="255" y="0"/>
                    <a:pt x="255" y="0"/>
                  </a:cubicBezTo>
                  <a:cubicBezTo>
                    <a:pt x="260" y="0"/>
                    <a:pt x="263" y="3"/>
                    <a:pt x="263" y="8"/>
                  </a:cubicBezTo>
                  <a:cubicBezTo>
                    <a:pt x="263" y="50"/>
                    <a:pt x="263" y="50"/>
                    <a:pt x="263" y="50"/>
                  </a:cubicBezTo>
                  <a:cubicBezTo>
                    <a:pt x="263" y="52"/>
                    <a:pt x="262" y="54"/>
                    <a:pt x="261" y="56"/>
                  </a:cubicBezTo>
                  <a:cubicBezTo>
                    <a:pt x="236" y="81"/>
                    <a:pt x="236" y="81"/>
                    <a:pt x="236" y="81"/>
                  </a:cubicBezTo>
                  <a:cubicBezTo>
                    <a:pt x="234" y="83"/>
                    <a:pt x="232" y="84"/>
                    <a:pt x="230" y="84"/>
                  </a:cubicBezTo>
                  <a:cubicBezTo>
                    <a:pt x="213" y="84"/>
                    <a:pt x="213" y="84"/>
                    <a:pt x="213" y="84"/>
                  </a:cubicBezTo>
                  <a:cubicBezTo>
                    <a:pt x="213" y="109"/>
                    <a:pt x="213" y="109"/>
                    <a:pt x="213" y="109"/>
                  </a:cubicBezTo>
                  <a:cubicBezTo>
                    <a:pt x="213" y="114"/>
                    <a:pt x="209" y="117"/>
                    <a:pt x="204" y="117"/>
                  </a:cubicBezTo>
                  <a:cubicBezTo>
                    <a:pt x="179" y="117"/>
                    <a:pt x="179" y="117"/>
                    <a:pt x="179" y="117"/>
                  </a:cubicBezTo>
                  <a:cubicBezTo>
                    <a:pt x="179" y="143"/>
                    <a:pt x="179" y="143"/>
                    <a:pt x="179" y="143"/>
                  </a:cubicBezTo>
                  <a:cubicBezTo>
                    <a:pt x="179" y="145"/>
                    <a:pt x="178" y="147"/>
                    <a:pt x="177" y="148"/>
                  </a:cubicBezTo>
                  <a:cubicBezTo>
                    <a:pt x="162" y="164"/>
                    <a:pt x="162" y="164"/>
                    <a:pt x="162" y="164"/>
                  </a:cubicBezTo>
                  <a:cubicBezTo>
                    <a:pt x="165" y="176"/>
                    <a:pt x="165" y="189"/>
                    <a:pt x="161" y="201"/>
                  </a:cubicBezTo>
                  <a:cubicBezTo>
                    <a:pt x="156" y="222"/>
                    <a:pt x="143" y="239"/>
                    <a:pt x="124" y="250"/>
                  </a:cubicBezTo>
                  <a:cubicBezTo>
                    <a:pt x="111" y="257"/>
                    <a:pt x="98" y="261"/>
                    <a:pt x="83" y="261"/>
                  </a:cubicBezTo>
                  <a:close/>
                  <a:moveTo>
                    <a:pt x="83" y="117"/>
                  </a:moveTo>
                  <a:cubicBezTo>
                    <a:pt x="55" y="117"/>
                    <a:pt x="29" y="136"/>
                    <a:pt x="22" y="164"/>
                  </a:cubicBezTo>
                  <a:cubicBezTo>
                    <a:pt x="17" y="181"/>
                    <a:pt x="20" y="198"/>
                    <a:pt x="28" y="213"/>
                  </a:cubicBezTo>
                  <a:cubicBezTo>
                    <a:pt x="37" y="227"/>
                    <a:pt x="50" y="238"/>
                    <a:pt x="67" y="242"/>
                  </a:cubicBezTo>
                  <a:cubicBezTo>
                    <a:pt x="84" y="246"/>
                    <a:pt x="101" y="244"/>
                    <a:pt x="115" y="236"/>
                  </a:cubicBezTo>
                  <a:cubicBezTo>
                    <a:pt x="130" y="227"/>
                    <a:pt x="141" y="213"/>
                    <a:pt x="145" y="197"/>
                  </a:cubicBezTo>
                  <a:cubicBezTo>
                    <a:pt x="148" y="186"/>
                    <a:pt x="148" y="175"/>
                    <a:pt x="145" y="164"/>
                  </a:cubicBezTo>
                  <a:cubicBezTo>
                    <a:pt x="144" y="161"/>
                    <a:pt x="145" y="158"/>
                    <a:pt x="147" y="156"/>
                  </a:cubicBezTo>
                  <a:cubicBezTo>
                    <a:pt x="162" y="139"/>
                    <a:pt x="162" y="139"/>
                    <a:pt x="162" y="139"/>
                  </a:cubicBezTo>
                  <a:cubicBezTo>
                    <a:pt x="162" y="109"/>
                    <a:pt x="162" y="109"/>
                    <a:pt x="162" y="109"/>
                  </a:cubicBezTo>
                  <a:cubicBezTo>
                    <a:pt x="162" y="104"/>
                    <a:pt x="166" y="100"/>
                    <a:pt x="171" y="100"/>
                  </a:cubicBezTo>
                  <a:cubicBezTo>
                    <a:pt x="196" y="100"/>
                    <a:pt x="196" y="100"/>
                    <a:pt x="196" y="100"/>
                  </a:cubicBezTo>
                  <a:cubicBezTo>
                    <a:pt x="196" y="75"/>
                    <a:pt x="196" y="75"/>
                    <a:pt x="196" y="75"/>
                  </a:cubicBezTo>
                  <a:cubicBezTo>
                    <a:pt x="196" y="71"/>
                    <a:pt x="200" y="67"/>
                    <a:pt x="204" y="67"/>
                  </a:cubicBezTo>
                  <a:cubicBezTo>
                    <a:pt x="226" y="67"/>
                    <a:pt x="226" y="67"/>
                    <a:pt x="226" y="67"/>
                  </a:cubicBezTo>
                  <a:cubicBezTo>
                    <a:pt x="246" y="47"/>
                    <a:pt x="246" y="47"/>
                    <a:pt x="246" y="47"/>
                  </a:cubicBezTo>
                  <a:cubicBezTo>
                    <a:pt x="246" y="16"/>
                    <a:pt x="246" y="16"/>
                    <a:pt x="246" y="16"/>
                  </a:cubicBezTo>
                  <a:cubicBezTo>
                    <a:pt x="208" y="16"/>
                    <a:pt x="208" y="16"/>
                    <a:pt x="208" y="16"/>
                  </a:cubicBezTo>
                  <a:cubicBezTo>
                    <a:pt x="108" y="117"/>
                    <a:pt x="108" y="117"/>
                    <a:pt x="108" y="117"/>
                  </a:cubicBezTo>
                  <a:cubicBezTo>
                    <a:pt x="106" y="119"/>
                    <a:pt x="103" y="119"/>
                    <a:pt x="100" y="119"/>
                  </a:cubicBezTo>
                  <a:cubicBezTo>
                    <a:pt x="94" y="117"/>
                    <a:pt x="89" y="117"/>
                    <a:pt x="83"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20">
              <a:extLst>
                <a:ext uri="{FF2B5EF4-FFF2-40B4-BE49-F238E27FC236}">
                  <a16:creationId xmlns:a16="http://schemas.microsoft.com/office/drawing/2014/main" id="{55804E4D-5F53-FC48-A7DB-100B800074B2}"/>
                </a:ext>
              </a:extLst>
            </p:cNvPr>
            <p:cNvSpPr>
              <a:spLocks noEditPoints="1"/>
            </p:cNvSpPr>
            <p:nvPr/>
          </p:nvSpPr>
          <p:spPr bwMode="auto">
            <a:xfrm>
              <a:off x="2859088" y="8623302"/>
              <a:ext cx="111125" cy="111125"/>
            </a:xfrm>
            <a:custGeom>
              <a:avLst/>
              <a:gdLst>
                <a:gd name="T0" fmla="*/ 33 w 67"/>
                <a:gd name="T1" fmla="*/ 67 h 67"/>
                <a:gd name="T2" fmla="*/ 0 w 67"/>
                <a:gd name="T3" fmla="*/ 34 h 67"/>
                <a:gd name="T4" fmla="*/ 33 w 67"/>
                <a:gd name="T5" fmla="*/ 0 h 67"/>
                <a:gd name="T6" fmla="*/ 67 w 67"/>
                <a:gd name="T7" fmla="*/ 34 h 67"/>
                <a:gd name="T8" fmla="*/ 33 w 67"/>
                <a:gd name="T9" fmla="*/ 67 h 67"/>
                <a:gd name="T10" fmla="*/ 33 w 67"/>
                <a:gd name="T11" fmla="*/ 17 h 67"/>
                <a:gd name="T12" fmla="*/ 16 w 67"/>
                <a:gd name="T13" fmla="*/ 34 h 67"/>
                <a:gd name="T14" fmla="*/ 33 w 67"/>
                <a:gd name="T15" fmla="*/ 50 h 67"/>
                <a:gd name="T16" fmla="*/ 50 w 67"/>
                <a:gd name="T17" fmla="*/ 34 h 67"/>
                <a:gd name="T18" fmla="*/ 33 w 67"/>
                <a:gd name="T19"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67"/>
                  </a:moveTo>
                  <a:cubicBezTo>
                    <a:pt x="15" y="67"/>
                    <a:pt x="0" y="52"/>
                    <a:pt x="0" y="34"/>
                  </a:cubicBezTo>
                  <a:cubicBezTo>
                    <a:pt x="0" y="15"/>
                    <a:pt x="15" y="0"/>
                    <a:pt x="33" y="0"/>
                  </a:cubicBezTo>
                  <a:cubicBezTo>
                    <a:pt x="52" y="0"/>
                    <a:pt x="67" y="15"/>
                    <a:pt x="67" y="34"/>
                  </a:cubicBezTo>
                  <a:cubicBezTo>
                    <a:pt x="67" y="52"/>
                    <a:pt x="52" y="67"/>
                    <a:pt x="33" y="67"/>
                  </a:cubicBezTo>
                  <a:close/>
                  <a:moveTo>
                    <a:pt x="33" y="17"/>
                  </a:moveTo>
                  <a:cubicBezTo>
                    <a:pt x="24" y="17"/>
                    <a:pt x="16" y="24"/>
                    <a:pt x="16" y="34"/>
                  </a:cubicBezTo>
                  <a:cubicBezTo>
                    <a:pt x="16" y="43"/>
                    <a:pt x="24" y="50"/>
                    <a:pt x="33" y="50"/>
                  </a:cubicBezTo>
                  <a:cubicBezTo>
                    <a:pt x="43" y="50"/>
                    <a:pt x="50" y="43"/>
                    <a:pt x="50" y="34"/>
                  </a:cubicBezTo>
                  <a:cubicBezTo>
                    <a:pt x="50" y="24"/>
                    <a:pt x="43" y="17"/>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5" name="Group 94">
            <a:extLst>
              <a:ext uri="{FF2B5EF4-FFF2-40B4-BE49-F238E27FC236}">
                <a16:creationId xmlns:a16="http://schemas.microsoft.com/office/drawing/2014/main" id="{76E12C60-89BE-2945-A353-6615782FDEBA}"/>
              </a:ext>
            </a:extLst>
          </p:cNvPr>
          <p:cNvGrpSpPr/>
          <p:nvPr/>
        </p:nvGrpSpPr>
        <p:grpSpPr>
          <a:xfrm>
            <a:off x="4509261" y="94562"/>
            <a:ext cx="467067" cy="423696"/>
            <a:chOff x="4246564" y="3205163"/>
            <a:chExt cx="444500" cy="403225"/>
          </a:xfrm>
          <a:solidFill>
            <a:schemeClr val="accent2"/>
          </a:solidFill>
        </p:grpSpPr>
        <p:sp>
          <p:nvSpPr>
            <p:cNvPr id="96" name="Freeform 71">
              <a:extLst>
                <a:ext uri="{FF2B5EF4-FFF2-40B4-BE49-F238E27FC236}">
                  <a16:creationId xmlns:a16="http://schemas.microsoft.com/office/drawing/2014/main" id="{BAA02E6A-6C78-7F49-B097-9B3CF62E23A1}"/>
                </a:ext>
              </a:extLst>
            </p:cNvPr>
            <p:cNvSpPr>
              <a:spLocks/>
            </p:cNvSpPr>
            <p:nvPr/>
          </p:nvSpPr>
          <p:spPr bwMode="auto">
            <a:xfrm>
              <a:off x="4441826" y="3275013"/>
              <a:ext cx="249238" cy="276225"/>
            </a:xfrm>
            <a:custGeom>
              <a:avLst/>
              <a:gdLst>
                <a:gd name="T0" fmla="*/ 143 w 151"/>
                <a:gd name="T1" fmla="*/ 168 h 168"/>
                <a:gd name="T2" fmla="*/ 100 w 151"/>
                <a:gd name="T3" fmla="*/ 168 h 168"/>
                <a:gd name="T4" fmla="*/ 92 w 151"/>
                <a:gd name="T5" fmla="*/ 160 h 168"/>
                <a:gd name="T6" fmla="*/ 100 w 151"/>
                <a:gd name="T7" fmla="*/ 152 h 168"/>
                <a:gd name="T8" fmla="*/ 134 w 151"/>
                <a:gd name="T9" fmla="*/ 152 h 168"/>
                <a:gd name="T10" fmla="*/ 134 w 151"/>
                <a:gd name="T11" fmla="*/ 98 h 168"/>
                <a:gd name="T12" fmla="*/ 105 w 151"/>
                <a:gd name="T13" fmla="*/ 83 h 168"/>
                <a:gd name="T14" fmla="*/ 101 w 151"/>
                <a:gd name="T15" fmla="*/ 79 h 168"/>
                <a:gd name="T16" fmla="*/ 78 w 151"/>
                <a:gd name="T17" fmla="*/ 17 h 168"/>
                <a:gd name="T18" fmla="*/ 16 w 151"/>
                <a:gd name="T19" fmla="*/ 17 h 168"/>
                <a:gd name="T20" fmla="*/ 16 w 151"/>
                <a:gd name="T21" fmla="*/ 152 h 168"/>
                <a:gd name="T22" fmla="*/ 33 w 151"/>
                <a:gd name="T23" fmla="*/ 152 h 168"/>
                <a:gd name="T24" fmla="*/ 42 w 151"/>
                <a:gd name="T25" fmla="*/ 160 h 168"/>
                <a:gd name="T26" fmla="*/ 33 w 151"/>
                <a:gd name="T27" fmla="*/ 168 h 168"/>
                <a:gd name="T28" fmla="*/ 8 w 151"/>
                <a:gd name="T29" fmla="*/ 168 h 168"/>
                <a:gd name="T30" fmla="*/ 0 w 151"/>
                <a:gd name="T31" fmla="*/ 160 h 168"/>
                <a:gd name="T32" fmla="*/ 0 w 151"/>
                <a:gd name="T33" fmla="*/ 9 h 168"/>
                <a:gd name="T34" fmla="*/ 8 w 151"/>
                <a:gd name="T35" fmla="*/ 0 h 168"/>
                <a:gd name="T36" fmla="*/ 84 w 151"/>
                <a:gd name="T37" fmla="*/ 0 h 168"/>
                <a:gd name="T38" fmla="*/ 92 w 151"/>
                <a:gd name="T39" fmla="*/ 6 h 168"/>
                <a:gd name="T40" fmla="*/ 116 w 151"/>
                <a:gd name="T41" fmla="*/ 70 h 168"/>
                <a:gd name="T42" fmla="*/ 146 w 151"/>
                <a:gd name="T43" fmla="*/ 85 h 168"/>
                <a:gd name="T44" fmla="*/ 151 w 151"/>
                <a:gd name="T45" fmla="*/ 93 h 168"/>
                <a:gd name="T46" fmla="*/ 151 w 151"/>
                <a:gd name="T47" fmla="*/ 160 h 168"/>
                <a:gd name="T48" fmla="*/ 143 w 151"/>
                <a:gd name="T4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68">
                  <a:moveTo>
                    <a:pt x="143" y="168"/>
                  </a:moveTo>
                  <a:cubicBezTo>
                    <a:pt x="100" y="168"/>
                    <a:pt x="100" y="168"/>
                    <a:pt x="100" y="168"/>
                  </a:cubicBezTo>
                  <a:cubicBezTo>
                    <a:pt x="96" y="168"/>
                    <a:pt x="92" y="165"/>
                    <a:pt x="92" y="160"/>
                  </a:cubicBezTo>
                  <a:cubicBezTo>
                    <a:pt x="92" y="155"/>
                    <a:pt x="96" y="152"/>
                    <a:pt x="100" y="152"/>
                  </a:cubicBezTo>
                  <a:cubicBezTo>
                    <a:pt x="134" y="152"/>
                    <a:pt x="134" y="152"/>
                    <a:pt x="134" y="152"/>
                  </a:cubicBezTo>
                  <a:cubicBezTo>
                    <a:pt x="134" y="98"/>
                    <a:pt x="134" y="98"/>
                    <a:pt x="134" y="98"/>
                  </a:cubicBezTo>
                  <a:cubicBezTo>
                    <a:pt x="105" y="83"/>
                    <a:pt x="105" y="83"/>
                    <a:pt x="105" y="83"/>
                  </a:cubicBezTo>
                  <a:cubicBezTo>
                    <a:pt x="103" y="82"/>
                    <a:pt x="102" y="81"/>
                    <a:pt x="101" y="79"/>
                  </a:cubicBezTo>
                  <a:cubicBezTo>
                    <a:pt x="78" y="17"/>
                    <a:pt x="78" y="17"/>
                    <a:pt x="78" y="17"/>
                  </a:cubicBezTo>
                  <a:cubicBezTo>
                    <a:pt x="16" y="17"/>
                    <a:pt x="16" y="17"/>
                    <a:pt x="16" y="17"/>
                  </a:cubicBezTo>
                  <a:cubicBezTo>
                    <a:pt x="16" y="152"/>
                    <a:pt x="16" y="152"/>
                    <a:pt x="16" y="152"/>
                  </a:cubicBezTo>
                  <a:cubicBezTo>
                    <a:pt x="33" y="152"/>
                    <a:pt x="33" y="152"/>
                    <a:pt x="33" y="152"/>
                  </a:cubicBezTo>
                  <a:cubicBezTo>
                    <a:pt x="38" y="152"/>
                    <a:pt x="42" y="155"/>
                    <a:pt x="42" y="160"/>
                  </a:cubicBezTo>
                  <a:cubicBezTo>
                    <a:pt x="42" y="165"/>
                    <a:pt x="38" y="168"/>
                    <a:pt x="33" y="168"/>
                  </a:cubicBezTo>
                  <a:cubicBezTo>
                    <a:pt x="8" y="168"/>
                    <a:pt x="8" y="168"/>
                    <a:pt x="8" y="168"/>
                  </a:cubicBezTo>
                  <a:cubicBezTo>
                    <a:pt x="3" y="168"/>
                    <a:pt x="0" y="165"/>
                    <a:pt x="0" y="160"/>
                  </a:cubicBezTo>
                  <a:cubicBezTo>
                    <a:pt x="0" y="9"/>
                    <a:pt x="0" y="9"/>
                    <a:pt x="0" y="9"/>
                  </a:cubicBezTo>
                  <a:cubicBezTo>
                    <a:pt x="0" y="4"/>
                    <a:pt x="3" y="0"/>
                    <a:pt x="8" y="0"/>
                  </a:cubicBezTo>
                  <a:cubicBezTo>
                    <a:pt x="84" y="0"/>
                    <a:pt x="84" y="0"/>
                    <a:pt x="84" y="0"/>
                  </a:cubicBezTo>
                  <a:cubicBezTo>
                    <a:pt x="87" y="0"/>
                    <a:pt x="90" y="2"/>
                    <a:pt x="92" y="6"/>
                  </a:cubicBezTo>
                  <a:cubicBezTo>
                    <a:pt x="116" y="70"/>
                    <a:pt x="116" y="70"/>
                    <a:pt x="116" y="70"/>
                  </a:cubicBezTo>
                  <a:cubicBezTo>
                    <a:pt x="146" y="85"/>
                    <a:pt x="146" y="85"/>
                    <a:pt x="146" y="85"/>
                  </a:cubicBezTo>
                  <a:cubicBezTo>
                    <a:pt x="149" y="87"/>
                    <a:pt x="151" y="90"/>
                    <a:pt x="151" y="93"/>
                  </a:cubicBezTo>
                  <a:cubicBezTo>
                    <a:pt x="151" y="160"/>
                    <a:pt x="151" y="160"/>
                    <a:pt x="151" y="160"/>
                  </a:cubicBezTo>
                  <a:cubicBezTo>
                    <a:pt x="151" y="165"/>
                    <a:pt x="147" y="168"/>
                    <a:pt x="143"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2">
              <a:extLst>
                <a:ext uri="{FF2B5EF4-FFF2-40B4-BE49-F238E27FC236}">
                  <a16:creationId xmlns:a16="http://schemas.microsoft.com/office/drawing/2014/main" id="{686425ED-A877-F54C-818B-58427C993BEE}"/>
                </a:ext>
              </a:extLst>
            </p:cNvPr>
            <p:cNvSpPr>
              <a:spLocks noEditPoints="1"/>
            </p:cNvSpPr>
            <p:nvPr/>
          </p:nvSpPr>
          <p:spPr bwMode="auto">
            <a:xfrm>
              <a:off x="4483101" y="3468688"/>
              <a:ext cx="138113" cy="139700"/>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7 h 84"/>
                <a:gd name="T12" fmla="*/ 17 w 84"/>
                <a:gd name="T13" fmla="*/ 42 h 84"/>
                <a:gd name="T14" fmla="*/ 42 w 84"/>
                <a:gd name="T15" fmla="*/ 67 h 84"/>
                <a:gd name="T16" fmla="*/ 67 w 84"/>
                <a:gd name="T17" fmla="*/ 42 h 84"/>
                <a:gd name="T18" fmla="*/ 42 w 84"/>
                <a:gd name="T19"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7"/>
                  </a:moveTo>
                  <a:cubicBezTo>
                    <a:pt x="28" y="17"/>
                    <a:pt x="17" y="28"/>
                    <a:pt x="17" y="42"/>
                  </a:cubicBezTo>
                  <a:cubicBezTo>
                    <a:pt x="17" y="56"/>
                    <a:pt x="28" y="67"/>
                    <a:pt x="42" y="67"/>
                  </a:cubicBezTo>
                  <a:cubicBezTo>
                    <a:pt x="56" y="67"/>
                    <a:pt x="67" y="56"/>
                    <a:pt x="67" y="42"/>
                  </a:cubicBezTo>
                  <a:cubicBezTo>
                    <a:pt x="67" y="28"/>
                    <a:pt x="56"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3">
              <a:extLst>
                <a:ext uri="{FF2B5EF4-FFF2-40B4-BE49-F238E27FC236}">
                  <a16:creationId xmlns:a16="http://schemas.microsoft.com/office/drawing/2014/main" id="{6EDF2B20-9FD5-7E4E-B9E3-B56956D91160}"/>
                </a:ext>
              </a:extLst>
            </p:cNvPr>
            <p:cNvSpPr>
              <a:spLocks/>
            </p:cNvSpPr>
            <p:nvPr/>
          </p:nvSpPr>
          <p:spPr bwMode="auto">
            <a:xfrm>
              <a:off x="4495801" y="3330575"/>
              <a:ext cx="84138" cy="82550"/>
            </a:xfrm>
            <a:custGeom>
              <a:avLst/>
              <a:gdLst>
                <a:gd name="T0" fmla="*/ 42 w 51"/>
                <a:gd name="T1" fmla="*/ 50 h 50"/>
                <a:gd name="T2" fmla="*/ 9 w 51"/>
                <a:gd name="T3" fmla="*/ 50 h 50"/>
                <a:gd name="T4" fmla="*/ 0 w 51"/>
                <a:gd name="T5" fmla="*/ 42 h 50"/>
                <a:gd name="T6" fmla="*/ 0 w 51"/>
                <a:gd name="T7" fmla="*/ 8 h 50"/>
                <a:gd name="T8" fmla="*/ 9 w 51"/>
                <a:gd name="T9" fmla="*/ 0 h 50"/>
                <a:gd name="T10" fmla="*/ 17 w 51"/>
                <a:gd name="T11" fmla="*/ 8 h 50"/>
                <a:gd name="T12" fmla="*/ 17 w 51"/>
                <a:gd name="T13" fmla="*/ 33 h 50"/>
                <a:gd name="T14" fmla="*/ 42 w 51"/>
                <a:gd name="T15" fmla="*/ 33 h 50"/>
                <a:gd name="T16" fmla="*/ 51 w 51"/>
                <a:gd name="T17" fmla="*/ 42 h 50"/>
                <a:gd name="T18" fmla="*/ 42 w 51"/>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0">
                  <a:moveTo>
                    <a:pt x="42" y="50"/>
                  </a:moveTo>
                  <a:cubicBezTo>
                    <a:pt x="9" y="50"/>
                    <a:pt x="9" y="50"/>
                    <a:pt x="9" y="50"/>
                  </a:cubicBezTo>
                  <a:cubicBezTo>
                    <a:pt x="4" y="50"/>
                    <a:pt x="0" y="47"/>
                    <a:pt x="0" y="42"/>
                  </a:cubicBezTo>
                  <a:cubicBezTo>
                    <a:pt x="0" y="8"/>
                    <a:pt x="0" y="8"/>
                    <a:pt x="0" y="8"/>
                  </a:cubicBezTo>
                  <a:cubicBezTo>
                    <a:pt x="0" y="4"/>
                    <a:pt x="4" y="0"/>
                    <a:pt x="9" y="0"/>
                  </a:cubicBezTo>
                  <a:cubicBezTo>
                    <a:pt x="13" y="0"/>
                    <a:pt x="17" y="4"/>
                    <a:pt x="17" y="8"/>
                  </a:cubicBezTo>
                  <a:cubicBezTo>
                    <a:pt x="17" y="33"/>
                    <a:pt x="17" y="33"/>
                    <a:pt x="17" y="33"/>
                  </a:cubicBezTo>
                  <a:cubicBezTo>
                    <a:pt x="42" y="33"/>
                    <a:pt x="42" y="33"/>
                    <a:pt x="42" y="33"/>
                  </a:cubicBezTo>
                  <a:cubicBezTo>
                    <a:pt x="47" y="33"/>
                    <a:pt x="51" y="37"/>
                    <a:pt x="51" y="42"/>
                  </a:cubicBezTo>
                  <a:cubicBezTo>
                    <a:pt x="51" y="47"/>
                    <a:pt x="47" y="50"/>
                    <a:pt x="4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4">
              <a:extLst>
                <a:ext uri="{FF2B5EF4-FFF2-40B4-BE49-F238E27FC236}">
                  <a16:creationId xmlns:a16="http://schemas.microsoft.com/office/drawing/2014/main" id="{1683D471-1EC7-7241-B29E-32C3FCE70576}"/>
                </a:ext>
              </a:extLst>
            </p:cNvPr>
            <p:cNvSpPr>
              <a:spLocks/>
            </p:cNvSpPr>
            <p:nvPr/>
          </p:nvSpPr>
          <p:spPr bwMode="auto">
            <a:xfrm>
              <a:off x="4275139" y="3275013"/>
              <a:ext cx="138113" cy="28575"/>
            </a:xfrm>
            <a:custGeom>
              <a:avLst/>
              <a:gdLst>
                <a:gd name="T0" fmla="*/ 75 w 84"/>
                <a:gd name="T1" fmla="*/ 17 h 17"/>
                <a:gd name="T2" fmla="*/ 8 w 84"/>
                <a:gd name="T3" fmla="*/ 17 h 17"/>
                <a:gd name="T4" fmla="*/ 0 w 84"/>
                <a:gd name="T5" fmla="*/ 9 h 17"/>
                <a:gd name="T6" fmla="*/ 8 w 84"/>
                <a:gd name="T7" fmla="*/ 0 h 17"/>
                <a:gd name="T8" fmla="*/ 75 w 84"/>
                <a:gd name="T9" fmla="*/ 0 h 17"/>
                <a:gd name="T10" fmla="*/ 84 w 84"/>
                <a:gd name="T11" fmla="*/ 9 h 17"/>
                <a:gd name="T12" fmla="*/ 75 w 8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4" h="17">
                  <a:moveTo>
                    <a:pt x="75" y="17"/>
                  </a:moveTo>
                  <a:cubicBezTo>
                    <a:pt x="8" y="17"/>
                    <a:pt x="8" y="17"/>
                    <a:pt x="8" y="17"/>
                  </a:cubicBezTo>
                  <a:cubicBezTo>
                    <a:pt x="3" y="17"/>
                    <a:pt x="0" y="13"/>
                    <a:pt x="0" y="9"/>
                  </a:cubicBezTo>
                  <a:cubicBezTo>
                    <a:pt x="0" y="4"/>
                    <a:pt x="3" y="0"/>
                    <a:pt x="8" y="0"/>
                  </a:cubicBezTo>
                  <a:cubicBezTo>
                    <a:pt x="75" y="0"/>
                    <a:pt x="75" y="0"/>
                    <a:pt x="75" y="0"/>
                  </a:cubicBezTo>
                  <a:cubicBezTo>
                    <a:pt x="80" y="0"/>
                    <a:pt x="84" y="4"/>
                    <a:pt x="84" y="9"/>
                  </a:cubicBezTo>
                  <a:cubicBezTo>
                    <a:pt x="84" y="13"/>
                    <a:pt x="80" y="17"/>
                    <a:pt x="7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5">
              <a:extLst>
                <a:ext uri="{FF2B5EF4-FFF2-40B4-BE49-F238E27FC236}">
                  <a16:creationId xmlns:a16="http://schemas.microsoft.com/office/drawing/2014/main" id="{231672F1-AAF9-6F4C-AE74-35B832B2B8AD}"/>
                </a:ext>
              </a:extLst>
            </p:cNvPr>
            <p:cNvSpPr>
              <a:spLocks/>
            </p:cNvSpPr>
            <p:nvPr/>
          </p:nvSpPr>
          <p:spPr bwMode="auto">
            <a:xfrm>
              <a:off x="4246564" y="3205163"/>
              <a:ext cx="220663" cy="98425"/>
            </a:xfrm>
            <a:custGeom>
              <a:avLst/>
              <a:gdLst>
                <a:gd name="T0" fmla="*/ 126 w 134"/>
                <a:gd name="T1" fmla="*/ 59 h 59"/>
                <a:gd name="T2" fmla="*/ 118 w 134"/>
                <a:gd name="T3" fmla="*/ 51 h 59"/>
                <a:gd name="T4" fmla="*/ 118 w 134"/>
                <a:gd name="T5" fmla="*/ 17 h 59"/>
                <a:gd name="T6" fmla="*/ 8 w 134"/>
                <a:gd name="T7" fmla="*/ 17 h 59"/>
                <a:gd name="T8" fmla="*/ 0 w 134"/>
                <a:gd name="T9" fmla="*/ 9 h 59"/>
                <a:gd name="T10" fmla="*/ 8 w 134"/>
                <a:gd name="T11" fmla="*/ 0 h 59"/>
                <a:gd name="T12" fmla="*/ 126 w 134"/>
                <a:gd name="T13" fmla="*/ 0 h 59"/>
                <a:gd name="T14" fmla="*/ 134 w 134"/>
                <a:gd name="T15" fmla="*/ 9 h 59"/>
                <a:gd name="T16" fmla="*/ 134 w 134"/>
                <a:gd name="T17" fmla="*/ 51 h 59"/>
                <a:gd name="T18" fmla="*/ 126 w 134"/>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59">
                  <a:moveTo>
                    <a:pt x="126" y="59"/>
                  </a:moveTo>
                  <a:cubicBezTo>
                    <a:pt x="121" y="59"/>
                    <a:pt x="118" y="55"/>
                    <a:pt x="118" y="51"/>
                  </a:cubicBezTo>
                  <a:cubicBezTo>
                    <a:pt x="118" y="17"/>
                    <a:pt x="118" y="17"/>
                    <a:pt x="118" y="17"/>
                  </a:cubicBezTo>
                  <a:cubicBezTo>
                    <a:pt x="8" y="17"/>
                    <a:pt x="8" y="17"/>
                    <a:pt x="8" y="17"/>
                  </a:cubicBezTo>
                  <a:cubicBezTo>
                    <a:pt x="4" y="17"/>
                    <a:pt x="0" y="13"/>
                    <a:pt x="0" y="9"/>
                  </a:cubicBezTo>
                  <a:cubicBezTo>
                    <a:pt x="0" y="4"/>
                    <a:pt x="4" y="0"/>
                    <a:pt x="8" y="0"/>
                  </a:cubicBezTo>
                  <a:cubicBezTo>
                    <a:pt x="126" y="0"/>
                    <a:pt x="126" y="0"/>
                    <a:pt x="126" y="0"/>
                  </a:cubicBezTo>
                  <a:cubicBezTo>
                    <a:pt x="131" y="0"/>
                    <a:pt x="134" y="4"/>
                    <a:pt x="134" y="9"/>
                  </a:cubicBezTo>
                  <a:cubicBezTo>
                    <a:pt x="134" y="51"/>
                    <a:pt x="134" y="51"/>
                    <a:pt x="134" y="51"/>
                  </a:cubicBezTo>
                  <a:cubicBezTo>
                    <a:pt x="134" y="55"/>
                    <a:pt x="131" y="59"/>
                    <a:pt x="12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76">
              <a:extLst>
                <a:ext uri="{FF2B5EF4-FFF2-40B4-BE49-F238E27FC236}">
                  <a16:creationId xmlns:a16="http://schemas.microsoft.com/office/drawing/2014/main" id="{666380BC-82F2-4A4F-BC3B-B6B806B9DBEA}"/>
                </a:ext>
              </a:extLst>
            </p:cNvPr>
            <p:cNvSpPr>
              <a:spLocks/>
            </p:cNvSpPr>
            <p:nvPr/>
          </p:nvSpPr>
          <p:spPr bwMode="auto">
            <a:xfrm>
              <a:off x="4302126" y="3344863"/>
              <a:ext cx="111125" cy="26988"/>
            </a:xfrm>
            <a:custGeom>
              <a:avLst/>
              <a:gdLst>
                <a:gd name="T0" fmla="*/ 59 w 68"/>
                <a:gd name="T1" fmla="*/ 17 h 17"/>
                <a:gd name="T2" fmla="*/ 9 w 68"/>
                <a:gd name="T3" fmla="*/ 17 h 17"/>
                <a:gd name="T4" fmla="*/ 0 w 68"/>
                <a:gd name="T5" fmla="*/ 9 h 17"/>
                <a:gd name="T6" fmla="*/ 9 w 68"/>
                <a:gd name="T7" fmla="*/ 0 h 17"/>
                <a:gd name="T8" fmla="*/ 59 w 68"/>
                <a:gd name="T9" fmla="*/ 0 h 17"/>
                <a:gd name="T10" fmla="*/ 68 w 68"/>
                <a:gd name="T11" fmla="*/ 9 h 17"/>
                <a:gd name="T12" fmla="*/ 59 w 6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59" y="17"/>
                  </a:moveTo>
                  <a:cubicBezTo>
                    <a:pt x="9" y="17"/>
                    <a:pt x="9" y="17"/>
                    <a:pt x="9" y="17"/>
                  </a:cubicBezTo>
                  <a:cubicBezTo>
                    <a:pt x="4" y="17"/>
                    <a:pt x="0" y="13"/>
                    <a:pt x="0" y="9"/>
                  </a:cubicBezTo>
                  <a:cubicBezTo>
                    <a:pt x="0" y="4"/>
                    <a:pt x="4" y="0"/>
                    <a:pt x="9" y="0"/>
                  </a:cubicBezTo>
                  <a:cubicBezTo>
                    <a:pt x="59" y="0"/>
                    <a:pt x="59" y="0"/>
                    <a:pt x="59" y="0"/>
                  </a:cubicBezTo>
                  <a:cubicBezTo>
                    <a:pt x="64" y="0"/>
                    <a:pt x="68" y="4"/>
                    <a:pt x="68" y="9"/>
                  </a:cubicBezTo>
                  <a:cubicBezTo>
                    <a:pt x="68" y="13"/>
                    <a:pt x="64" y="17"/>
                    <a:pt x="5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77">
              <a:extLst>
                <a:ext uri="{FF2B5EF4-FFF2-40B4-BE49-F238E27FC236}">
                  <a16:creationId xmlns:a16="http://schemas.microsoft.com/office/drawing/2014/main" id="{5C98E29F-C86D-9D4B-9A18-D94036EDB95F}"/>
                </a:ext>
              </a:extLst>
            </p:cNvPr>
            <p:cNvSpPr>
              <a:spLocks/>
            </p:cNvSpPr>
            <p:nvPr/>
          </p:nvSpPr>
          <p:spPr bwMode="auto">
            <a:xfrm>
              <a:off x="4329114" y="3413125"/>
              <a:ext cx="84138" cy="28575"/>
            </a:xfrm>
            <a:custGeom>
              <a:avLst/>
              <a:gdLst>
                <a:gd name="T0" fmla="*/ 42 w 51"/>
                <a:gd name="T1" fmla="*/ 17 h 17"/>
                <a:gd name="T2" fmla="*/ 9 w 51"/>
                <a:gd name="T3" fmla="*/ 17 h 17"/>
                <a:gd name="T4" fmla="*/ 0 w 51"/>
                <a:gd name="T5" fmla="*/ 9 h 17"/>
                <a:gd name="T6" fmla="*/ 9 w 51"/>
                <a:gd name="T7" fmla="*/ 0 h 17"/>
                <a:gd name="T8" fmla="*/ 42 w 51"/>
                <a:gd name="T9" fmla="*/ 0 h 17"/>
                <a:gd name="T10" fmla="*/ 51 w 51"/>
                <a:gd name="T11" fmla="*/ 9 h 17"/>
                <a:gd name="T12" fmla="*/ 42 w 5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1" h="17">
                  <a:moveTo>
                    <a:pt x="42" y="17"/>
                  </a:moveTo>
                  <a:cubicBezTo>
                    <a:pt x="9" y="17"/>
                    <a:pt x="9" y="17"/>
                    <a:pt x="9" y="17"/>
                  </a:cubicBezTo>
                  <a:cubicBezTo>
                    <a:pt x="4" y="17"/>
                    <a:pt x="0" y="13"/>
                    <a:pt x="0" y="9"/>
                  </a:cubicBezTo>
                  <a:cubicBezTo>
                    <a:pt x="0" y="4"/>
                    <a:pt x="4" y="0"/>
                    <a:pt x="9" y="0"/>
                  </a:cubicBezTo>
                  <a:cubicBezTo>
                    <a:pt x="42" y="0"/>
                    <a:pt x="42" y="0"/>
                    <a:pt x="42" y="0"/>
                  </a:cubicBezTo>
                  <a:cubicBezTo>
                    <a:pt x="47" y="0"/>
                    <a:pt x="51" y="4"/>
                    <a:pt x="51" y="9"/>
                  </a:cubicBezTo>
                  <a:cubicBezTo>
                    <a:pt x="51" y="13"/>
                    <a:pt x="47"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874ADDBA-B081-BB46-BC62-0B09ECBB3C6E}"/>
              </a:ext>
            </a:extLst>
          </p:cNvPr>
          <p:cNvGrpSpPr/>
          <p:nvPr/>
        </p:nvGrpSpPr>
        <p:grpSpPr>
          <a:xfrm>
            <a:off x="5905894" y="97331"/>
            <a:ext cx="416569" cy="418159"/>
            <a:chOff x="5866022" y="74563"/>
            <a:chExt cx="461930" cy="463694"/>
          </a:xfrm>
        </p:grpSpPr>
        <p:sp>
          <p:nvSpPr>
            <p:cNvPr id="112" name="Freeform 293">
              <a:extLst>
                <a:ext uri="{FF2B5EF4-FFF2-40B4-BE49-F238E27FC236}">
                  <a16:creationId xmlns:a16="http://schemas.microsoft.com/office/drawing/2014/main" id="{B80A9EB9-1213-5E47-BD12-F43FE51F3B24}"/>
                </a:ext>
              </a:extLst>
            </p:cNvPr>
            <p:cNvSpPr>
              <a:spLocks/>
            </p:cNvSpPr>
            <p:nvPr/>
          </p:nvSpPr>
          <p:spPr bwMode="auto">
            <a:xfrm>
              <a:off x="6081119" y="78089"/>
              <a:ext cx="31736" cy="460168"/>
            </a:xfrm>
            <a:custGeom>
              <a:avLst/>
              <a:gdLst>
                <a:gd name="T0" fmla="*/ 9 w 17"/>
                <a:gd name="T1" fmla="*/ 252 h 252"/>
                <a:gd name="T2" fmla="*/ 0 w 17"/>
                <a:gd name="T3" fmla="*/ 244 h 252"/>
                <a:gd name="T4" fmla="*/ 0 w 17"/>
                <a:gd name="T5" fmla="*/ 8 h 252"/>
                <a:gd name="T6" fmla="*/ 9 w 17"/>
                <a:gd name="T7" fmla="*/ 0 h 252"/>
                <a:gd name="T8" fmla="*/ 17 w 17"/>
                <a:gd name="T9" fmla="*/ 8 h 252"/>
                <a:gd name="T10" fmla="*/ 17 w 17"/>
                <a:gd name="T11" fmla="*/ 244 h 252"/>
                <a:gd name="T12" fmla="*/ 9 w 17"/>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17" h="252">
                  <a:moveTo>
                    <a:pt x="9" y="252"/>
                  </a:moveTo>
                  <a:cubicBezTo>
                    <a:pt x="4" y="252"/>
                    <a:pt x="0" y="249"/>
                    <a:pt x="0" y="244"/>
                  </a:cubicBezTo>
                  <a:cubicBezTo>
                    <a:pt x="0" y="8"/>
                    <a:pt x="0" y="8"/>
                    <a:pt x="0" y="8"/>
                  </a:cubicBezTo>
                  <a:cubicBezTo>
                    <a:pt x="0" y="4"/>
                    <a:pt x="4" y="0"/>
                    <a:pt x="9" y="0"/>
                  </a:cubicBezTo>
                  <a:cubicBezTo>
                    <a:pt x="13" y="0"/>
                    <a:pt x="17" y="4"/>
                    <a:pt x="17" y="8"/>
                  </a:cubicBezTo>
                  <a:cubicBezTo>
                    <a:pt x="17" y="244"/>
                    <a:pt x="17" y="244"/>
                    <a:pt x="17" y="244"/>
                  </a:cubicBezTo>
                  <a:cubicBezTo>
                    <a:pt x="17" y="249"/>
                    <a:pt x="13" y="252"/>
                    <a:pt x="9" y="2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94">
              <a:extLst>
                <a:ext uri="{FF2B5EF4-FFF2-40B4-BE49-F238E27FC236}">
                  <a16:creationId xmlns:a16="http://schemas.microsoft.com/office/drawing/2014/main" id="{938CC4AC-986E-E14C-8C7A-3A69F4A43651}"/>
                </a:ext>
              </a:extLst>
            </p:cNvPr>
            <p:cNvSpPr>
              <a:spLocks/>
            </p:cNvSpPr>
            <p:nvPr/>
          </p:nvSpPr>
          <p:spPr bwMode="auto">
            <a:xfrm>
              <a:off x="5888943" y="293187"/>
              <a:ext cx="416090" cy="29973"/>
            </a:xfrm>
            <a:custGeom>
              <a:avLst/>
              <a:gdLst>
                <a:gd name="T0" fmla="*/ 219 w 227"/>
                <a:gd name="T1" fmla="*/ 17 h 17"/>
                <a:gd name="T2" fmla="*/ 8 w 227"/>
                <a:gd name="T3" fmla="*/ 17 h 17"/>
                <a:gd name="T4" fmla="*/ 0 w 227"/>
                <a:gd name="T5" fmla="*/ 8 h 17"/>
                <a:gd name="T6" fmla="*/ 8 w 227"/>
                <a:gd name="T7" fmla="*/ 0 h 17"/>
                <a:gd name="T8" fmla="*/ 219 w 227"/>
                <a:gd name="T9" fmla="*/ 0 h 17"/>
                <a:gd name="T10" fmla="*/ 227 w 227"/>
                <a:gd name="T11" fmla="*/ 8 h 17"/>
                <a:gd name="T12" fmla="*/ 219 w 2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27" h="17">
                  <a:moveTo>
                    <a:pt x="219" y="17"/>
                  </a:moveTo>
                  <a:cubicBezTo>
                    <a:pt x="8" y="17"/>
                    <a:pt x="8" y="17"/>
                    <a:pt x="8" y="17"/>
                  </a:cubicBezTo>
                  <a:cubicBezTo>
                    <a:pt x="4" y="17"/>
                    <a:pt x="0" y="13"/>
                    <a:pt x="0" y="8"/>
                  </a:cubicBezTo>
                  <a:cubicBezTo>
                    <a:pt x="0" y="4"/>
                    <a:pt x="4" y="0"/>
                    <a:pt x="8" y="0"/>
                  </a:cubicBezTo>
                  <a:cubicBezTo>
                    <a:pt x="219" y="0"/>
                    <a:pt x="219" y="0"/>
                    <a:pt x="219" y="0"/>
                  </a:cubicBezTo>
                  <a:cubicBezTo>
                    <a:pt x="223" y="0"/>
                    <a:pt x="227" y="4"/>
                    <a:pt x="227" y="8"/>
                  </a:cubicBezTo>
                  <a:cubicBezTo>
                    <a:pt x="227" y="13"/>
                    <a:pt x="223" y="17"/>
                    <a:pt x="219"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95">
              <a:extLst>
                <a:ext uri="{FF2B5EF4-FFF2-40B4-BE49-F238E27FC236}">
                  <a16:creationId xmlns:a16="http://schemas.microsoft.com/office/drawing/2014/main" id="{3CE281FB-F95F-F34A-8350-E54D27761D0D}"/>
                </a:ext>
              </a:extLst>
            </p:cNvPr>
            <p:cNvSpPr>
              <a:spLocks noEditPoints="1"/>
            </p:cNvSpPr>
            <p:nvPr/>
          </p:nvSpPr>
          <p:spPr bwMode="auto">
            <a:xfrm>
              <a:off x="5866022" y="74563"/>
              <a:ext cx="461930" cy="463694"/>
            </a:xfrm>
            <a:custGeom>
              <a:avLst/>
              <a:gdLst>
                <a:gd name="T0" fmla="*/ 127 w 253"/>
                <a:gd name="T1" fmla="*/ 253 h 253"/>
                <a:gd name="T2" fmla="*/ 123 w 253"/>
                <a:gd name="T3" fmla="*/ 253 h 253"/>
                <a:gd name="T4" fmla="*/ 0 w 253"/>
                <a:gd name="T5" fmla="*/ 51 h 253"/>
                <a:gd name="T6" fmla="*/ 9 w 253"/>
                <a:gd name="T7" fmla="*/ 43 h 253"/>
                <a:gd name="T8" fmla="*/ 122 w 253"/>
                <a:gd name="T9" fmla="*/ 3 h 253"/>
                <a:gd name="T10" fmla="*/ 132 w 253"/>
                <a:gd name="T11" fmla="*/ 3 h 253"/>
                <a:gd name="T12" fmla="*/ 244 w 253"/>
                <a:gd name="T13" fmla="*/ 43 h 253"/>
                <a:gd name="T14" fmla="*/ 253 w 253"/>
                <a:gd name="T15" fmla="*/ 51 h 253"/>
                <a:gd name="T16" fmla="*/ 130 w 253"/>
                <a:gd name="T17" fmla="*/ 253 h 253"/>
                <a:gd name="T18" fmla="*/ 127 w 253"/>
                <a:gd name="T19" fmla="*/ 253 h 253"/>
                <a:gd name="T20" fmla="*/ 17 w 253"/>
                <a:gd name="T21" fmla="*/ 60 h 253"/>
                <a:gd name="T22" fmla="*/ 127 w 253"/>
                <a:gd name="T23" fmla="*/ 236 h 253"/>
                <a:gd name="T24" fmla="*/ 236 w 253"/>
                <a:gd name="T25" fmla="*/ 60 h 253"/>
                <a:gd name="T26" fmla="*/ 127 w 253"/>
                <a:gd name="T27" fmla="*/ 20 h 253"/>
                <a:gd name="T28" fmla="*/ 17 w 253"/>
                <a:gd name="T29" fmla="*/ 6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53">
                  <a:moveTo>
                    <a:pt x="127" y="253"/>
                  </a:moveTo>
                  <a:cubicBezTo>
                    <a:pt x="125" y="253"/>
                    <a:pt x="124" y="253"/>
                    <a:pt x="123" y="253"/>
                  </a:cubicBezTo>
                  <a:cubicBezTo>
                    <a:pt x="49" y="221"/>
                    <a:pt x="0" y="142"/>
                    <a:pt x="0" y="51"/>
                  </a:cubicBezTo>
                  <a:cubicBezTo>
                    <a:pt x="0" y="47"/>
                    <a:pt x="4" y="43"/>
                    <a:pt x="9" y="43"/>
                  </a:cubicBezTo>
                  <a:cubicBezTo>
                    <a:pt x="42" y="43"/>
                    <a:pt x="91" y="26"/>
                    <a:pt x="122" y="3"/>
                  </a:cubicBezTo>
                  <a:cubicBezTo>
                    <a:pt x="125" y="0"/>
                    <a:pt x="129" y="0"/>
                    <a:pt x="132" y="3"/>
                  </a:cubicBezTo>
                  <a:cubicBezTo>
                    <a:pt x="162" y="26"/>
                    <a:pt x="211" y="43"/>
                    <a:pt x="244" y="43"/>
                  </a:cubicBezTo>
                  <a:cubicBezTo>
                    <a:pt x="249" y="43"/>
                    <a:pt x="253" y="47"/>
                    <a:pt x="253" y="51"/>
                  </a:cubicBezTo>
                  <a:cubicBezTo>
                    <a:pt x="253" y="142"/>
                    <a:pt x="205" y="221"/>
                    <a:pt x="130" y="253"/>
                  </a:cubicBezTo>
                  <a:cubicBezTo>
                    <a:pt x="129" y="253"/>
                    <a:pt x="128" y="253"/>
                    <a:pt x="127" y="253"/>
                  </a:cubicBezTo>
                  <a:close/>
                  <a:moveTo>
                    <a:pt x="17" y="60"/>
                  </a:moveTo>
                  <a:cubicBezTo>
                    <a:pt x="20" y="138"/>
                    <a:pt x="62" y="206"/>
                    <a:pt x="127" y="236"/>
                  </a:cubicBezTo>
                  <a:cubicBezTo>
                    <a:pt x="191" y="206"/>
                    <a:pt x="233" y="138"/>
                    <a:pt x="236" y="60"/>
                  </a:cubicBezTo>
                  <a:cubicBezTo>
                    <a:pt x="201" y="57"/>
                    <a:pt x="158" y="41"/>
                    <a:pt x="127" y="20"/>
                  </a:cubicBezTo>
                  <a:cubicBezTo>
                    <a:pt x="96" y="41"/>
                    <a:pt x="52" y="57"/>
                    <a:pt x="17" y="6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 name="Group 114">
            <a:extLst>
              <a:ext uri="{FF2B5EF4-FFF2-40B4-BE49-F238E27FC236}">
                <a16:creationId xmlns:a16="http://schemas.microsoft.com/office/drawing/2014/main" id="{78D988DC-5684-E146-9428-DAD71F9BB34C}"/>
              </a:ext>
            </a:extLst>
          </p:cNvPr>
          <p:cNvGrpSpPr/>
          <p:nvPr/>
        </p:nvGrpSpPr>
        <p:grpSpPr>
          <a:xfrm>
            <a:off x="7235437" y="80074"/>
            <a:ext cx="431478" cy="452672"/>
            <a:chOff x="7204075" y="1612901"/>
            <a:chExt cx="452438" cy="474662"/>
          </a:xfrm>
          <a:solidFill>
            <a:schemeClr val="accent2"/>
          </a:solidFill>
        </p:grpSpPr>
        <p:sp>
          <p:nvSpPr>
            <p:cNvPr id="116" name="Freeform 51">
              <a:extLst>
                <a:ext uri="{FF2B5EF4-FFF2-40B4-BE49-F238E27FC236}">
                  <a16:creationId xmlns:a16="http://schemas.microsoft.com/office/drawing/2014/main" id="{6373CE80-1ED1-F244-B809-38A4E28FCF4E}"/>
                </a:ext>
              </a:extLst>
            </p:cNvPr>
            <p:cNvSpPr>
              <a:spLocks/>
            </p:cNvSpPr>
            <p:nvPr/>
          </p:nvSpPr>
          <p:spPr bwMode="auto">
            <a:xfrm>
              <a:off x="7412038" y="1727201"/>
              <a:ext cx="153988" cy="150812"/>
            </a:xfrm>
            <a:custGeom>
              <a:avLst/>
              <a:gdLst>
                <a:gd name="T0" fmla="*/ 84 w 93"/>
                <a:gd name="T1" fmla="*/ 92 h 92"/>
                <a:gd name="T2" fmla="*/ 9 w 93"/>
                <a:gd name="T3" fmla="*/ 92 h 92"/>
                <a:gd name="T4" fmla="*/ 0 w 93"/>
                <a:gd name="T5" fmla="*/ 84 h 92"/>
                <a:gd name="T6" fmla="*/ 0 w 93"/>
                <a:gd name="T7" fmla="*/ 8 h 92"/>
                <a:gd name="T8" fmla="*/ 9 w 93"/>
                <a:gd name="T9" fmla="*/ 0 h 92"/>
                <a:gd name="T10" fmla="*/ 17 w 93"/>
                <a:gd name="T11" fmla="*/ 8 h 92"/>
                <a:gd name="T12" fmla="*/ 17 w 93"/>
                <a:gd name="T13" fmla="*/ 76 h 92"/>
                <a:gd name="T14" fmla="*/ 84 w 93"/>
                <a:gd name="T15" fmla="*/ 76 h 92"/>
                <a:gd name="T16" fmla="*/ 93 w 93"/>
                <a:gd name="T17" fmla="*/ 84 h 92"/>
                <a:gd name="T18" fmla="*/ 84 w 93"/>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2">
                  <a:moveTo>
                    <a:pt x="84" y="92"/>
                  </a:moveTo>
                  <a:cubicBezTo>
                    <a:pt x="9" y="92"/>
                    <a:pt x="9" y="92"/>
                    <a:pt x="9" y="92"/>
                  </a:cubicBezTo>
                  <a:cubicBezTo>
                    <a:pt x="4" y="92"/>
                    <a:pt x="0" y="89"/>
                    <a:pt x="0" y="84"/>
                  </a:cubicBezTo>
                  <a:cubicBezTo>
                    <a:pt x="0" y="8"/>
                    <a:pt x="0" y="8"/>
                    <a:pt x="0" y="8"/>
                  </a:cubicBezTo>
                  <a:cubicBezTo>
                    <a:pt x="0" y="4"/>
                    <a:pt x="4" y="0"/>
                    <a:pt x="9" y="0"/>
                  </a:cubicBezTo>
                  <a:cubicBezTo>
                    <a:pt x="13" y="0"/>
                    <a:pt x="17" y="4"/>
                    <a:pt x="17" y="8"/>
                  </a:cubicBezTo>
                  <a:cubicBezTo>
                    <a:pt x="17" y="76"/>
                    <a:pt x="17" y="76"/>
                    <a:pt x="17" y="76"/>
                  </a:cubicBezTo>
                  <a:cubicBezTo>
                    <a:pt x="84" y="76"/>
                    <a:pt x="84" y="76"/>
                    <a:pt x="84" y="76"/>
                  </a:cubicBezTo>
                  <a:cubicBezTo>
                    <a:pt x="89" y="76"/>
                    <a:pt x="93" y="79"/>
                    <a:pt x="93" y="84"/>
                  </a:cubicBezTo>
                  <a:cubicBezTo>
                    <a:pt x="93" y="89"/>
                    <a:pt x="89" y="92"/>
                    <a:pt x="84"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52">
              <a:extLst>
                <a:ext uri="{FF2B5EF4-FFF2-40B4-BE49-F238E27FC236}">
                  <a16:creationId xmlns:a16="http://schemas.microsoft.com/office/drawing/2014/main" id="{5857065E-5B4C-F049-B616-18EDFA2E01EF}"/>
                </a:ext>
              </a:extLst>
            </p:cNvPr>
            <p:cNvSpPr>
              <a:spLocks/>
            </p:cNvSpPr>
            <p:nvPr/>
          </p:nvSpPr>
          <p:spPr bwMode="auto">
            <a:xfrm>
              <a:off x="7204075" y="1612901"/>
              <a:ext cx="452438" cy="474662"/>
            </a:xfrm>
            <a:custGeom>
              <a:avLst/>
              <a:gdLst>
                <a:gd name="T0" fmla="*/ 135 w 274"/>
                <a:gd name="T1" fmla="*/ 288 h 288"/>
                <a:gd name="T2" fmla="*/ 93 w 274"/>
                <a:gd name="T3" fmla="*/ 281 h 288"/>
                <a:gd name="T4" fmla="*/ 14 w 274"/>
                <a:gd name="T5" fmla="*/ 214 h 288"/>
                <a:gd name="T6" fmla="*/ 18 w 274"/>
                <a:gd name="T7" fmla="*/ 203 h 288"/>
                <a:gd name="T8" fmla="*/ 29 w 274"/>
                <a:gd name="T9" fmla="*/ 206 h 288"/>
                <a:gd name="T10" fmla="*/ 98 w 274"/>
                <a:gd name="T11" fmla="*/ 265 h 288"/>
                <a:gd name="T12" fmla="*/ 188 w 274"/>
                <a:gd name="T13" fmla="*/ 258 h 288"/>
                <a:gd name="T14" fmla="*/ 247 w 274"/>
                <a:gd name="T15" fmla="*/ 189 h 288"/>
                <a:gd name="T16" fmla="*/ 240 w 274"/>
                <a:gd name="T17" fmla="*/ 100 h 288"/>
                <a:gd name="T18" fmla="*/ 81 w 274"/>
                <a:gd name="T19" fmla="*/ 48 h 288"/>
                <a:gd name="T20" fmla="*/ 17 w 274"/>
                <a:gd name="T21" fmla="*/ 153 h 288"/>
                <a:gd name="T22" fmla="*/ 8 w 274"/>
                <a:gd name="T23" fmla="*/ 161 h 288"/>
                <a:gd name="T24" fmla="*/ 0 w 274"/>
                <a:gd name="T25" fmla="*/ 153 h 288"/>
                <a:gd name="T26" fmla="*/ 73 w 274"/>
                <a:gd name="T27" fmla="*/ 33 h 288"/>
                <a:gd name="T28" fmla="*/ 255 w 274"/>
                <a:gd name="T29" fmla="*/ 92 h 288"/>
                <a:gd name="T30" fmla="*/ 263 w 274"/>
                <a:gd name="T31" fmla="*/ 195 h 288"/>
                <a:gd name="T32" fmla="*/ 196 w 274"/>
                <a:gd name="T33" fmla="*/ 273 h 288"/>
                <a:gd name="T34" fmla="*/ 135 w 274"/>
                <a:gd name="T35"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88">
                  <a:moveTo>
                    <a:pt x="135" y="288"/>
                  </a:moveTo>
                  <a:cubicBezTo>
                    <a:pt x="120" y="288"/>
                    <a:pt x="106" y="286"/>
                    <a:pt x="93" y="281"/>
                  </a:cubicBezTo>
                  <a:cubicBezTo>
                    <a:pt x="58" y="270"/>
                    <a:pt x="30" y="246"/>
                    <a:pt x="14" y="214"/>
                  </a:cubicBezTo>
                  <a:cubicBezTo>
                    <a:pt x="12" y="210"/>
                    <a:pt x="14" y="205"/>
                    <a:pt x="18" y="203"/>
                  </a:cubicBezTo>
                  <a:cubicBezTo>
                    <a:pt x="22" y="201"/>
                    <a:pt x="27" y="202"/>
                    <a:pt x="29" y="206"/>
                  </a:cubicBezTo>
                  <a:cubicBezTo>
                    <a:pt x="43" y="235"/>
                    <a:pt x="68" y="255"/>
                    <a:pt x="98" y="265"/>
                  </a:cubicBezTo>
                  <a:cubicBezTo>
                    <a:pt x="128" y="275"/>
                    <a:pt x="160" y="273"/>
                    <a:pt x="188" y="258"/>
                  </a:cubicBezTo>
                  <a:cubicBezTo>
                    <a:pt x="216" y="244"/>
                    <a:pt x="237" y="219"/>
                    <a:pt x="247" y="189"/>
                  </a:cubicBezTo>
                  <a:cubicBezTo>
                    <a:pt x="257" y="160"/>
                    <a:pt x="254" y="128"/>
                    <a:pt x="240" y="100"/>
                  </a:cubicBezTo>
                  <a:cubicBezTo>
                    <a:pt x="210" y="42"/>
                    <a:pt x="139" y="19"/>
                    <a:pt x="81" y="48"/>
                  </a:cubicBezTo>
                  <a:cubicBezTo>
                    <a:pt x="41" y="68"/>
                    <a:pt x="17" y="109"/>
                    <a:pt x="17" y="153"/>
                  </a:cubicBezTo>
                  <a:cubicBezTo>
                    <a:pt x="17" y="158"/>
                    <a:pt x="13" y="161"/>
                    <a:pt x="8" y="161"/>
                  </a:cubicBezTo>
                  <a:cubicBezTo>
                    <a:pt x="4" y="161"/>
                    <a:pt x="0" y="158"/>
                    <a:pt x="0" y="153"/>
                  </a:cubicBezTo>
                  <a:cubicBezTo>
                    <a:pt x="0" y="102"/>
                    <a:pt x="28" y="56"/>
                    <a:pt x="73" y="33"/>
                  </a:cubicBezTo>
                  <a:cubicBezTo>
                    <a:pt x="140" y="0"/>
                    <a:pt x="221" y="26"/>
                    <a:pt x="255" y="92"/>
                  </a:cubicBezTo>
                  <a:cubicBezTo>
                    <a:pt x="271" y="124"/>
                    <a:pt x="274" y="161"/>
                    <a:pt x="263" y="195"/>
                  </a:cubicBezTo>
                  <a:cubicBezTo>
                    <a:pt x="252" y="229"/>
                    <a:pt x="228" y="257"/>
                    <a:pt x="196" y="273"/>
                  </a:cubicBezTo>
                  <a:cubicBezTo>
                    <a:pt x="176" y="283"/>
                    <a:pt x="156" y="288"/>
                    <a:pt x="135"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53">
              <a:extLst>
                <a:ext uri="{FF2B5EF4-FFF2-40B4-BE49-F238E27FC236}">
                  <a16:creationId xmlns:a16="http://schemas.microsoft.com/office/drawing/2014/main" id="{B33074FC-128F-8B4A-8C18-241C3E6E45A2}"/>
                </a:ext>
              </a:extLst>
            </p:cNvPr>
            <p:cNvSpPr>
              <a:spLocks/>
            </p:cNvSpPr>
            <p:nvPr/>
          </p:nvSpPr>
          <p:spPr bwMode="auto">
            <a:xfrm>
              <a:off x="7226300" y="1946276"/>
              <a:ext cx="139700" cy="138112"/>
            </a:xfrm>
            <a:custGeom>
              <a:avLst/>
              <a:gdLst>
                <a:gd name="T0" fmla="*/ 17 w 85"/>
                <a:gd name="T1" fmla="*/ 84 h 84"/>
                <a:gd name="T2" fmla="*/ 9 w 85"/>
                <a:gd name="T3" fmla="*/ 77 h 84"/>
                <a:gd name="T4" fmla="*/ 0 w 85"/>
                <a:gd name="T5" fmla="*/ 9 h 84"/>
                <a:gd name="T6" fmla="*/ 3 w 85"/>
                <a:gd name="T7" fmla="*/ 2 h 84"/>
                <a:gd name="T8" fmla="*/ 10 w 85"/>
                <a:gd name="T9" fmla="*/ 0 h 84"/>
                <a:gd name="T10" fmla="*/ 77 w 85"/>
                <a:gd name="T11" fmla="*/ 8 h 84"/>
                <a:gd name="T12" fmla="*/ 84 w 85"/>
                <a:gd name="T13" fmla="*/ 18 h 84"/>
                <a:gd name="T14" fmla="*/ 75 w 85"/>
                <a:gd name="T15" fmla="*/ 25 h 84"/>
                <a:gd name="T16" fmla="*/ 19 w 85"/>
                <a:gd name="T17" fmla="*/ 18 h 84"/>
                <a:gd name="T18" fmla="*/ 26 w 85"/>
                <a:gd name="T19" fmla="*/ 74 h 84"/>
                <a:gd name="T20" fmla="*/ 18 w 85"/>
                <a:gd name="T21" fmla="*/ 84 h 84"/>
                <a:gd name="T22" fmla="*/ 17 w 85"/>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4">
                  <a:moveTo>
                    <a:pt x="17" y="84"/>
                  </a:moveTo>
                  <a:cubicBezTo>
                    <a:pt x="13" y="84"/>
                    <a:pt x="9" y="81"/>
                    <a:pt x="9" y="77"/>
                  </a:cubicBezTo>
                  <a:cubicBezTo>
                    <a:pt x="0" y="9"/>
                    <a:pt x="0" y="9"/>
                    <a:pt x="0" y="9"/>
                  </a:cubicBezTo>
                  <a:cubicBezTo>
                    <a:pt x="0" y="7"/>
                    <a:pt x="1" y="4"/>
                    <a:pt x="3" y="2"/>
                  </a:cubicBezTo>
                  <a:cubicBezTo>
                    <a:pt x="5" y="0"/>
                    <a:pt x="7" y="0"/>
                    <a:pt x="10" y="0"/>
                  </a:cubicBezTo>
                  <a:cubicBezTo>
                    <a:pt x="77" y="8"/>
                    <a:pt x="77" y="8"/>
                    <a:pt x="77" y="8"/>
                  </a:cubicBezTo>
                  <a:cubicBezTo>
                    <a:pt x="82" y="9"/>
                    <a:pt x="85" y="13"/>
                    <a:pt x="84" y="18"/>
                  </a:cubicBezTo>
                  <a:cubicBezTo>
                    <a:pt x="84" y="22"/>
                    <a:pt x="80" y="26"/>
                    <a:pt x="75" y="25"/>
                  </a:cubicBezTo>
                  <a:cubicBezTo>
                    <a:pt x="19" y="18"/>
                    <a:pt x="19" y="18"/>
                    <a:pt x="19" y="18"/>
                  </a:cubicBezTo>
                  <a:cubicBezTo>
                    <a:pt x="26" y="74"/>
                    <a:pt x="26" y="74"/>
                    <a:pt x="26" y="74"/>
                  </a:cubicBezTo>
                  <a:cubicBezTo>
                    <a:pt x="26" y="79"/>
                    <a:pt x="23" y="83"/>
                    <a:pt x="18" y="84"/>
                  </a:cubicBezTo>
                  <a:cubicBezTo>
                    <a:pt x="18" y="84"/>
                    <a:pt x="18" y="84"/>
                    <a:pt x="17"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06368371-47DB-C54B-89BF-36B112F87196}"/>
              </a:ext>
            </a:extLst>
          </p:cNvPr>
          <p:cNvGrpSpPr/>
          <p:nvPr/>
        </p:nvGrpSpPr>
        <p:grpSpPr>
          <a:xfrm>
            <a:off x="8613985" y="115030"/>
            <a:ext cx="382761" cy="382761"/>
            <a:chOff x="7606443" y="99243"/>
            <a:chExt cx="415925" cy="415925"/>
          </a:xfrm>
        </p:grpSpPr>
        <p:sp>
          <p:nvSpPr>
            <p:cNvPr id="120" name="Freeform 85">
              <a:extLst>
                <a:ext uri="{FF2B5EF4-FFF2-40B4-BE49-F238E27FC236}">
                  <a16:creationId xmlns:a16="http://schemas.microsoft.com/office/drawing/2014/main" id="{CB42636C-C831-7447-A2F2-A83770893BD3}"/>
                </a:ext>
              </a:extLst>
            </p:cNvPr>
            <p:cNvSpPr>
              <a:spLocks/>
            </p:cNvSpPr>
            <p:nvPr/>
          </p:nvSpPr>
          <p:spPr bwMode="auto">
            <a:xfrm>
              <a:off x="7606443" y="99243"/>
              <a:ext cx="415925" cy="415925"/>
            </a:xfrm>
            <a:custGeom>
              <a:avLst/>
              <a:gdLst>
                <a:gd name="T0" fmla="*/ 219 w 252"/>
                <a:gd name="T1" fmla="*/ 252 h 252"/>
                <a:gd name="T2" fmla="*/ 34 w 252"/>
                <a:gd name="T3" fmla="*/ 252 h 252"/>
                <a:gd name="T4" fmla="*/ 0 w 252"/>
                <a:gd name="T5" fmla="*/ 218 h 252"/>
                <a:gd name="T6" fmla="*/ 0 w 252"/>
                <a:gd name="T7" fmla="*/ 33 h 252"/>
                <a:gd name="T8" fmla="*/ 34 w 252"/>
                <a:gd name="T9" fmla="*/ 0 h 252"/>
                <a:gd name="T10" fmla="*/ 42 w 252"/>
                <a:gd name="T11" fmla="*/ 0 h 252"/>
                <a:gd name="T12" fmla="*/ 50 w 252"/>
                <a:gd name="T13" fmla="*/ 8 h 252"/>
                <a:gd name="T14" fmla="*/ 42 w 252"/>
                <a:gd name="T15" fmla="*/ 16 h 252"/>
                <a:gd name="T16" fmla="*/ 34 w 252"/>
                <a:gd name="T17" fmla="*/ 16 h 252"/>
                <a:gd name="T18" fmla="*/ 17 w 252"/>
                <a:gd name="T19" fmla="*/ 33 h 252"/>
                <a:gd name="T20" fmla="*/ 17 w 252"/>
                <a:gd name="T21" fmla="*/ 218 h 252"/>
                <a:gd name="T22" fmla="*/ 34 w 252"/>
                <a:gd name="T23" fmla="*/ 235 h 252"/>
                <a:gd name="T24" fmla="*/ 219 w 252"/>
                <a:gd name="T25" fmla="*/ 235 h 252"/>
                <a:gd name="T26" fmla="*/ 236 w 252"/>
                <a:gd name="T27" fmla="*/ 218 h 252"/>
                <a:gd name="T28" fmla="*/ 236 w 252"/>
                <a:gd name="T29" fmla="*/ 33 h 252"/>
                <a:gd name="T30" fmla="*/ 219 w 252"/>
                <a:gd name="T31" fmla="*/ 16 h 252"/>
                <a:gd name="T32" fmla="*/ 210 w 252"/>
                <a:gd name="T33" fmla="*/ 16 h 252"/>
                <a:gd name="T34" fmla="*/ 202 w 252"/>
                <a:gd name="T35" fmla="*/ 8 h 252"/>
                <a:gd name="T36" fmla="*/ 210 w 252"/>
                <a:gd name="T37" fmla="*/ 0 h 252"/>
                <a:gd name="T38" fmla="*/ 219 w 252"/>
                <a:gd name="T39" fmla="*/ 0 h 252"/>
                <a:gd name="T40" fmla="*/ 252 w 252"/>
                <a:gd name="T41" fmla="*/ 33 h 252"/>
                <a:gd name="T42" fmla="*/ 252 w 252"/>
                <a:gd name="T43" fmla="*/ 218 h 252"/>
                <a:gd name="T44" fmla="*/ 219 w 252"/>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252">
                  <a:moveTo>
                    <a:pt x="219" y="252"/>
                  </a:moveTo>
                  <a:cubicBezTo>
                    <a:pt x="34" y="252"/>
                    <a:pt x="34" y="252"/>
                    <a:pt x="34" y="252"/>
                  </a:cubicBezTo>
                  <a:cubicBezTo>
                    <a:pt x="15" y="252"/>
                    <a:pt x="0" y="237"/>
                    <a:pt x="0" y="218"/>
                  </a:cubicBezTo>
                  <a:cubicBezTo>
                    <a:pt x="0" y="33"/>
                    <a:pt x="0" y="33"/>
                    <a:pt x="0" y="33"/>
                  </a:cubicBezTo>
                  <a:cubicBezTo>
                    <a:pt x="0" y="14"/>
                    <a:pt x="15" y="0"/>
                    <a:pt x="34" y="0"/>
                  </a:cubicBezTo>
                  <a:cubicBezTo>
                    <a:pt x="42" y="0"/>
                    <a:pt x="42" y="0"/>
                    <a:pt x="42" y="0"/>
                  </a:cubicBezTo>
                  <a:cubicBezTo>
                    <a:pt x="47" y="0"/>
                    <a:pt x="50" y="3"/>
                    <a:pt x="50" y="8"/>
                  </a:cubicBezTo>
                  <a:cubicBezTo>
                    <a:pt x="50" y="13"/>
                    <a:pt x="47" y="16"/>
                    <a:pt x="42" y="16"/>
                  </a:cubicBezTo>
                  <a:cubicBezTo>
                    <a:pt x="34" y="16"/>
                    <a:pt x="34" y="16"/>
                    <a:pt x="34" y="16"/>
                  </a:cubicBezTo>
                  <a:cubicBezTo>
                    <a:pt x="24" y="16"/>
                    <a:pt x="17" y="24"/>
                    <a:pt x="17" y="33"/>
                  </a:cubicBezTo>
                  <a:cubicBezTo>
                    <a:pt x="17" y="218"/>
                    <a:pt x="17" y="218"/>
                    <a:pt x="17" y="218"/>
                  </a:cubicBezTo>
                  <a:cubicBezTo>
                    <a:pt x="17" y="228"/>
                    <a:pt x="24" y="235"/>
                    <a:pt x="34" y="235"/>
                  </a:cubicBezTo>
                  <a:cubicBezTo>
                    <a:pt x="219" y="235"/>
                    <a:pt x="219" y="235"/>
                    <a:pt x="219" y="235"/>
                  </a:cubicBezTo>
                  <a:cubicBezTo>
                    <a:pt x="228" y="235"/>
                    <a:pt x="236" y="228"/>
                    <a:pt x="236" y="218"/>
                  </a:cubicBezTo>
                  <a:cubicBezTo>
                    <a:pt x="236" y="33"/>
                    <a:pt x="236" y="33"/>
                    <a:pt x="236" y="33"/>
                  </a:cubicBezTo>
                  <a:cubicBezTo>
                    <a:pt x="236" y="24"/>
                    <a:pt x="228" y="16"/>
                    <a:pt x="219" y="16"/>
                  </a:cubicBezTo>
                  <a:cubicBezTo>
                    <a:pt x="210" y="16"/>
                    <a:pt x="210" y="16"/>
                    <a:pt x="210" y="16"/>
                  </a:cubicBezTo>
                  <a:cubicBezTo>
                    <a:pt x="206" y="16"/>
                    <a:pt x="202" y="13"/>
                    <a:pt x="202" y="8"/>
                  </a:cubicBezTo>
                  <a:cubicBezTo>
                    <a:pt x="202" y="3"/>
                    <a:pt x="206" y="0"/>
                    <a:pt x="210" y="0"/>
                  </a:cubicBezTo>
                  <a:cubicBezTo>
                    <a:pt x="219" y="0"/>
                    <a:pt x="219" y="0"/>
                    <a:pt x="219" y="0"/>
                  </a:cubicBezTo>
                  <a:cubicBezTo>
                    <a:pt x="238" y="0"/>
                    <a:pt x="252" y="14"/>
                    <a:pt x="252" y="33"/>
                  </a:cubicBezTo>
                  <a:cubicBezTo>
                    <a:pt x="252" y="218"/>
                    <a:pt x="252" y="218"/>
                    <a:pt x="252" y="218"/>
                  </a:cubicBezTo>
                  <a:cubicBezTo>
                    <a:pt x="252" y="237"/>
                    <a:pt x="238" y="252"/>
                    <a:pt x="219" y="2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6">
              <a:extLst>
                <a:ext uri="{FF2B5EF4-FFF2-40B4-BE49-F238E27FC236}">
                  <a16:creationId xmlns:a16="http://schemas.microsoft.com/office/drawing/2014/main" id="{B291B3B8-47C6-DD47-8A7D-8184B1A3C3BD}"/>
                </a:ext>
              </a:extLst>
            </p:cNvPr>
            <p:cNvSpPr>
              <a:spLocks noEditPoints="1"/>
            </p:cNvSpPr>
            <p:nvPr/>
          </p:nvSpPr>
          <p:spPr bwMode="auto">
            <a:xfrm>
              <a:off x="7717568" y="99243"/>
              <a:ext cx="193675" cy="249238"/>
            </a:xfrm>
            <a:custGeom>
              <a:avLst/>
              <a:gdLst>
                <a:gd name="T0" fmla="*/ 110 w 118"/>
                <a:gd name="T1" fmla="*/ 151 h 151"/>
                <a:gd name="T2" fmla="*/ 104 w 118"/>
                <a:gd name="T3" fmla="*/ 149 h 151"/>
                <a:gd name="T4" fmla="*/ 59 w 118"/>
                <a:gd name="T5" fmla="*/ 111 h 151"/>
                <a:gd name="T6" fmla="*/ 14 w 118"/>
                <a:gd name="T7" fmla="*/ 149 h 151"/>
                <a:gd name="T8" fmla="*/ 5 w 118"/>
                <a:gd name="T9" fmla="*/ 150 h 151"/>
                <a:gd name="T10" fmla="*/ 0 w 118"/>
                <a:gd name="T11" fmla="*/ 143 h 151"/>
                <a:gd name="T12" fmla="*/ 0 w 118"/>
                <a:gd name="T13" fmla="*/ 8 h 151"/>
                <a:gd name="T14" fmla="*/ 9 w 118"/>
                <a:gd name="T15" fmla="*/ 0 h 151"/>
                <a:gd name="T16" fmla="*/ 110 w 118"/>
                <a:gd name="T17" fmla="*/ 0 h 151"/>
                <a:gd name="T18" fmla="*/ 118 w 118"/>
                <a:gd name="T19" fmla="*/ 8 h 151"/>
                <a:gd name="T20" fmla="*/ 118 w 118"/>
                <a:gd name="T21" fmla="*/ 143 h 151"/>
                <a:gd name="T22" fmla="*/ 113 w 118"/>
                <a:gd name="T23" fmla="*/ 150 h 151"/>
                <a:gd name="T24" fmla="*/ 110 w 118"/>
                <a:gd name="T25" fmla="*/ 151 h 151"/>
                <a:gd name="T26" fmla="*/ 59 w 118"/>
                <a:gd name="T27" fmla="*/ 92 h 151"/>
                <a:gd name="T28" fmla="*/ 65 w 118"/>
                <a:gd name="T29" fmla="*/ 94 h 151"/>
                <a:gd name="T30" fmla="*/ 101 w 118"/>
                <a:gd name="T31" fmla="*/ 125 h 151"/>
                <a:gd name="T32" fmla="*/ 101 w 118"/>
                <a:gd name="T33" fmla="*/ 16 h 151"/>
                <a:gd name="T34" fmla="*/ 17 w 118"/>
                <a:gd name="T35" fmla="*/ 16 h 151"/>
                <a:gd name="T36" fmla="*/ 17 w 118"/>
                <a:gd name="T37" fmla="*/ 125 h 151"/>
                <a:gd name="T38" fmla="*/ 54 w 118"/>
                <a:gd name="T39" fmla="*/ 94 h 151"/>
                <a:gd name="T40" fmla="*/ 59 w 118"/>
                <a:gd name="T41" fmla="*/ 9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51">
                  <a:moveTo>
                    <a:pt x="110" y="151"/>
                  </a:moveTo>
                  <a:cubicBezTo>
                    <a:pt x="108" y="151"/>
                    <a:pt x="106" y="150"/>
                    <a:pt x="104" y="149"/>
                  </a:cubicBezTo>
                  <a:cubicBezTo>
                    <a:pt x="59" y="111"/>
                    <a:pt x="59" y="111"/>
                    <a:pt x="59" y="111"/>
                  </a:cubicBezTo>
                  <a:cubicBezTo>
                    <a:pt x="14" y="149"/>
                    <a:pt x="14" y="149"/>
                    <a:pt x="14" y="149"/>
                  </a:cubicBezTo>
                  <a:cubicBezTo>
                    <a:pt x="12" y="151"/>
                    <a:pt x="8" y="151"/>
                    <a:pt x="5" y="150"/>
                  </a:cubicBezTo>
                  <a:cubicBezTo>
                    <a:pt x="2" y="149"/>
                    <a:pt x="0" y="146"/>
                    <a:pt x="0" y="143"/>
                  </a:cubicBezTo>
                  <a:cubicBezTo>
                    <a:pt x="0" y="8"/>
                    <a:pt x="0" y="8"/>
                    <a:pt x="0" y="8"/>
                  </a:cubicBezTo>
                  <a:cubicBezTo>
                    <a:pt x="0" y="3"/>
                    <a:pt x="4" y="0"/>
                    <a:pt x="9" y="0"/>
                  </a:cubicBezTo>
                  <a:cubicBezTo>
                    <a:pt x="110" y="0"/>
                    <a:pt x="110" y="0"/>
                    <a:pt x="110" y="0"/>
                  </a:cubicBezTo>
                  <a:cubicBezTo>
                    <a:pt x="114" y="0"/>
                    <a:pt x="118" y="3"/>
                    <a:pt x="118" y="8"/>
                  </a:cubicBezTo>
                  <a:cubicBezTo>
                    <a:pt x="118" y="143"/>
                    <a:pt x="118" y="143"/>
                    <a:pt x="118" y="143"/>
                  </a:cubicBezTo>
                  <a:cubicBezTo>
                    <a:pt x="118" y="146"/>
                    <a:pt x="116" y="149"/>
                    <a:pt x="113" y="150"/>
                  </a:cubicBezTo>
                  <a:cubicBezTo>
                    <a:pt x="112" y="151"/>
                    <a:pt x="111" y="151"/>
                    <a:pt x="110" y="151"/>
                  </a:cubicBezTo>
                  <a:close/>
                  <a:moveTo>
                    <a:pt x="59" y="92"/>
                  </a:moveTo>
                  <a:cubicBezTo>
                    <a:pt x="61" y="92"/>
                    <a:pt x="63" y="93"/>
                    <a:pt x="65" y="94"/>
                  </a:cubicBezTo>
                  <a:cubicBezTo>
                    <a:pt x="101" y="125"/>
                    <a:pt x="101" y="125"/>
                    <a:pt x="101" y="125"/>
                  </a:cubicBezTo>
                  <a:cubicBezTo>
                    <a:pt x="101" y="16"/>
                    <a:pt x="101" y="16"/>
                    <a:pt x="101" y="16"/>
                  </a:cubicBezTo>
                  <a:cubicBezTo>
                    <a:pt x="17" y="16"/>
                    <a:pt x="17" y="16"/>
                    <a:pt x="17" y="16"/>
                  </a:cubicBezTo>
                  <a:cubicBezTo>
                    <a:pt x="17" y="125"/>
                    <a:pt x="17" y="125"/>
                    <a:pt x="17" y="125"/>
                  </a:cubicBezTo>
                  <a:cubicBezTo>
                    <a:pt x="54" y="94"/>
                    <a:pt x="54" y="94"/>
                    <a:pt x="54" y="94"/>
                  </a:cubicBezTo>
                  <a:cubicBezTo>
                    <a:pt x="55" y="93"/>
                    <a:pt x="57" y="92"/>
                    <a:pt x="59" y="9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5" name="Group 144">
            <a:extLst>
              <a:ext uri="{FF2B5EF4-FFF2-40B4-BE49-F238E27FC236}">
                <a16:creationId xmlns:a16="http://schemas.microsoft.com/office/drawing/2014/main" id="{D23FB861-7BAE-404C-BCD4-13E183FCF7FD}"/>
              </a:ext>
            </a:extLst>
          </p:cNvPr>
          <p:cNvGrpSpPr/>
          <p:nvPr/>
        </p:nvGrpSpPr>
        <p:grpSpPr>
          <a:xfrm>
            <a:off x="9992869" y="95790"/>
            <a:ext cx="317062" cy="421240"/>
            <a:chOff x="3657601" y="7521576"/>
            <a:chExt cx="333375" cy="442913"/>
          </a:xfrm>
          <a:solidFill>
            <a:schemeClr val="accent2"/>
          </a:solidFill>
        </p:grpSpPr>
        <p:sp>
          <p:nvSpPr>
            <p:cNvPr id="153" name="Freeform 86">
              <a:extLst>
                <a:ext uri="{FF2B5EF4-FFF2-40B4-BE49-F238E27FC236}">
                  <a16:creationId xmlns:a16="http://schemas.microsoft.com/office/drawing/2014/main" id="{EDDCCF23-3ED9-6B43-BD07-C77A74CA73C5}"/>
                </a:ext>
              </a:extLst>
            </p:cNvPr>
            <p:cNvSpPr>
              <a:spLocks noEditPoints="1"/>
            </p:cNvSpPr>
            <p:nvPr/>
          </p:nvSpPr>
          <p:spPr bwMode="auto">
            <a:xfrm>
              <a:off x="3657601" y="7521576"/>
              <a:ext cx="333375" cy="387350"/>
            </a:xfrm>
            <a:custGeom>
              <a:avLst/>
              <a:gdLst>
                <a:gd name="T0" fmla="*/ 143 w 202"/>
                <a:gd name="T1" fmla="*/ 236 h 236"/>
                <a:gd name="T2" fmla="*/ 59 w 202"/>
                <a:gd name="T3" fmla="*/ 236 h 236"/>
                <a:gd name="T4" fmla="*/ 51 w 202"/>
                <a:gd name="T5" fmla="*/ 228 h 236"/>
                <a:gd name="T6" fmla="*/ 51 w 202"/>
                <a:gd name="T7" fmla="*/ 189 h 236"/>
                <a:gd name="T8" fmla="*/ 0 w 202"/>
                <a:gd name="T9" fmla="*/ 101 h 236"/>
                <a:gd name="T10" fmla="*/ 101 w 202"/>
                <a:gd name="T11" fmla="*/ 0 h 236"/>
                <a:gd name="T12" fmla="*/ 202 w 202"/>
                <a:gd name="T13" fmla="*/ 101 h 236"/>
                <a:gd name="T14" fmla="*/ 152 w 202"/>
                <a:gd name="T15" fmla="*/ 189 h 236"/>
                <a:gd name="T16" fmla="*/ 152 w 202"/>
                <a:gd name="T17" fmla="*/ 228 h 236"/>
                <a:gd name="T18" fmla="*/ 143 w 202"/>
                <a:gd name="T19" fmla="*/ 236 h 236"/>
                <a:gd name="T20" fmla="*/ 67 w 202"/>
                <a:gd name="T21" fmla="*/ 219 h 236"/>
                <a:gd name="T22" fmla="*/ 135 w 202"/>
                <a:gd name="T23" fmla="*/ 219 h 236"/>
                <a:gd name="T24" fmla="*/ 135 w 202"/>
                <a:gd name="T25" fmla="*/ 184 h 236"/>
                <a:gd name="T26" fmla="*/ 139 w 202"/>
                <a:gd name="T27" fmla="*/ 176 h 236"/>
                <a:gd name="T28" fmla="*/ 185 w 202"/>
                <a:gd name="T29" fmla="*/ 101 h 236"/>
                <a:gd name="T30" fmla="*/ 101 w 202"/>
                <a:gd name="T31" fmla="*/ 17 h 236"/>
                <a:gd name="T32" fmla="*/ 17 w 202"/>
                <a:gd name="T33" fmla="*/ 101 h 236"/>
                <a:gd name="T34" fmla="*/ 63 w 202"/>
                <a:gd name="T35" fmla="*/ 176 h 236"/>
                <a:gd name="T36" fmla="*/ 67 w 202"/>
                <a:gd name="T37" fmla="*/ 184 h 236"/>
                <a:gd name="T38" fmla="*/ 67 w 202"/>
                <a:gd name="T39" fmla="*/ 21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236">
                  <a:moveTo>
                    <a:pt x="143" y="236"/>
                  </a:moveTo>
                  <a:cubicBezTo>
                    <a:pt x="59" y="236"/>
                    <a:pt x="59" y="236"/>
                    <a:pt x="59" y="236"/>
                  </a:cubicBezTo>
                  <a:cubicBezTo>
                    <a:pt x="54" y="236"/>
                    <a:pt x="51" y="232"/>
                    <a:pt x="51" y="228"/>
                  </a:cubicBezTo>
                  <a:cubicBezTo>
                    <a:pt x="51" y="189"/>
                    <a:pt x="51" y="189"/>
                    <a:pt x="51" y="189"/>
                  </a:cubicBezTo>
                  <a:cubicBezTo>
                    <a:pt x="19" y="171"/>
                    <a:pt x="0" y="138"/>
                    <a:pt x="0" y="101"/>
                  </a:cubicBezTo>
                  <a:cubicBezTo>
                    <a:pt x="0" y="46"/>
                    <a:pt x="45" y="0"/>
                    <a:pt x="101" y="0"/>
                  </a:cubicBezTo>
                  <a:cubicBezTo>
                    <a:pt x="157" y="0"/>
                    <a:pt x="202" y="46"/>
                    <a:pt x="202" y="101"/>
                  </a:cubicBezTo>
                  <a:cubicBezTo>
                    <a:pt x="202" y="138"/>
                    <a:pt x="183" y="171"/>
                    <a:pt x="152" y="189"/>
                  </a:cubicBezTo>
                  <a:cubicBezTo>
                    <a:pt x="152" y="228"/>
                    <a:pt x="152" y="228"/>
                    <a:pt x="152" y="228"/>
                  </a:cubicBezTo>
                  <a:cubicBezTo>
                    <a:pt x="152" y="232"/>
                    <a:pt x="148" y="236"/>
                    <a:pt x="143" y="236"/>
                  </a:cubicBezTo>
                  <a:close/>
                  <a:moveTo>
                    <a:pt x="67" y="219"/>
                  </a:moveTo>
                  <a:cubicBezTo>
                    <a:pt x="135" y="219"/>
                    <a:pt x="135" y="219"/>
                    <a:pt x="135" y="219"/>
                  </a:cubicBezTo>
                  <a:cubicBezTo>
                    <a:pt x="135" y="184"/>
                    <a:pt x="135" y="184"/>
                    <a:pt x="135" y="184"/>
                  </a:cubicBezTo>
                  <a:cubicBezTo>
                    <a:pt x="135" y="181"/>
                    <a:pt x="137" y="178"/>
                    <a:pt x="139" y="176"/>
                  </a:cubicBezTo>
                  <a:cubicBezTo>
                    <a:pt x="168" y="162"/>
                    <a:pt x="185" y="133"/>
                    <a:pt x="185" y="101"/>
                  </a:cubicBezTo>
                  <a:cubicBezTo>
                    <a:pt x="185" y="55"/>
                    <a:pt x="147" y="17"/>
                    <a:pt x="101" y="17"/>
                  </a:cubicBezTo>
                  <a:cubicBezTo>
                    <a:pt x="55" y="17"/>
                    <a:pt x="17" y="55"/>
                    <a:pt x="17" y="101"/>
                  </a:cubicBezTo>
                  <a:cubicBezTo>
                    <a:pt x="17" y="133"/>
                    <a:pt x="35" y="162"/>
                    <a:pt x="63" y="176"/>
                  </a:cubicBezTo>
                  <a:cubicBezTo>
                    <a:pt x="66" y="178"/>
                    <a:pt x="67" y="181"/>
                    <a:pt x="67" y="184"/>
                  </a:cubicBezTo>
                  <a:lnTo>
                    <a:pt x="6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87">
              <a:extLst>
                <a:ext uri="{FF2B5EF4-FFF2-40B4-BE49-F238E27FC236}">
                  <a16:creationId xmlns:a16="http://schemas.microsoft.com/office/drawing/2014/main" id="{3FCE03A4-ACBE-1E45-8E91-376178B0C43D}"/>
                </a:ext>
              </a:extLst>
            </p:cNvPr>
            <p:cNvSpPr>
              <a:spLocks/>
            </p:cNvSpPr>
            <p:nvPr/>
          </p:nvSpPr>
          <p:spPr bwMode="auto">
            <a:xfrm>
              <a:off x="3741738" y="7937501"/>
              <a:ext cx="166688" cy="26988"/>
            </a:xfrm>
            <a:custGeom>
              <a:avLst/>
              <a:gdLst>
                <a:gd name="T0" fmla="*/ 92 w 101"/>
                <a:gd name="T1" fmla="*/ 17 h 17"/>
                <a:gd name="T2" fmla="*/ 8 w 101"/>
                <a:gd name="T3" fmla="*/ 17 h 17"/>
                <a:gd name="T4" fmla="*/ 0 w 101"/>
                <a:gd name="T5" fmla="*/ 8 h 17"/>
                <a:gd name="T6" fmla="*/ 8 w 101"/>
                <a:gd name="T7" fmla="*/ 0 h 17"/>
                <a:gd name="T8" fmla="*/ 92 w 101"/>
                <a:gd name="T9" fmla="*/ 0 h 17"/>
                <a:gd name="T10" fmla="*/ 101 w 101"/>
                <a:gd name="T11" fmla="*/ 8 h 17"/>
                <a:gd name="T12" fmla="*/ 92 w 10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1" h="17">
                  <a:moveTo>
                    <a:pt x="92" y="17"/>
                  </a:moveTo>
                  <a:cubicBezTo>
                    <a:pt x="8" y="17"/>
                    <a:pt x="8" y="17"/>
                    <a:pt x="8" y="17"/>
                  </a:cubicBezTo>
                  <a:cubicBezTo>
                    <a:pt x="3" y="17"/>
                    <a:pt x="0" y="13"/>
                    <a:pt x="0" y="8"/>
                  </a:cubicBezTo>
                  <a:cubicBezTo>
                    <a:pt x="0" y="4"/>
                    <a:pt x="3" y="0"/>
                    <a:pt x="8" y="0"/>
                  </a:cubicBezTo>
                  <a:cubicBezTo>
                    <a:pt x="92" y="0"/>
                    <a:pt x="92" y="0"/>
                    <a:pt x="92" y="0"/>
                  </a:cubicBezTo>
                  <a:cubicBezTo>
                    <a:pt x="97" y="0"/>
                    <a:pt x="101" y="4"/>
                    <a:pt x="101" y="8"/>
                  </a:cubicBezTo>
                  <a:cubicBezTo>
                    <a:pt x="101" y="13"/>
                    <a:pt x="97" y="17"/>
                    <a:pt x="9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88">
              <a:extLst>
                <a:ext uri="{FF2B5EF4-FFF2-40B4-BE49-F238E27FC236}">
                  <a16:creationId xmlns:a16="http://schemas.microsoft.com/office/drawing/2014/main" id="{CB85DF48-2DE3-9043-A04A-62E0C4CDED28}"/>
                </a:ext>
              </a:extLst>
            </p:cNvPr>
            <p:cNvSpPr>
              <a:spLocks/>
            </p:cNvSpPr>
            <p:nvPr/>
          </p:nvSpPr>
          <p:spPr bwMode="auto">
            <a:xfrm>
              <a:off x="3725863" y="7589839"/>
              <a:ext cx="111125" cy="112713"/>
            </a:xfrm>
            <a:custGeom>
              <a:avLst/>
              <a:gdLst>
                <a:gd name="T0" fmla="*/ 9 w 67"/>
                <a:gd name="T1" fmla="*/ 68 h 68"/>
                <a:gd name="T2" fmla="*/ 0 w 67"/>
                <a:gd name="T3" fmla="*/ 59 h 68"/>
                <a:gd name="T4" fmla="*/ 59 w 67"/>
                <a:gd name="T5" fmla="*/ 0 h 68"/>
                <a:gd name="T6" fmla="*/ 67 w 67"/>
                <a:gd name="T7" fmla="*/ 9 h 68"/>
                <a:gd name="T8" fmla="*/ 59 w 67"/>
                <a:gd name="T9" fmla="*/ 17 h 68"/>
                <a:gd name="T10" fmla="*/ 17 w 67"/>
                <a:gd name="T11" fmla="*/ 59 h 68"/>
                <a:gd name="T12" fmla="*/ 9 w 6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9" y="68"/>
                  </a:moveTo>
                  <a:cubicBezTo>
                    <a:pt x="4" y="68"/>
                    <a:pt x="0" y="64"/>
                    <a:pt x="0" y="59"/>
                  </a:cubicBezTo>
                  <a:cubicBezTo>
                    <a:pt x="0" y="27"/>
                    <a:pt x="27" y="0"/>
                    <a:pt x="59" y="0"/>
                  </a:cubicBezTo>
                  <a:cubicBezTo>
                    <a:pt x="64" y="0"/>
                    <a:pt x="67" y="4"/>
                    <a:pt x="67" y="9"/>
                  </a:cubicBezTo>
                  <a:cubicBezTo>
                    <a:pt x="67" y="14"/>
                    <a:pt x="64" y="17"/>
                    <a:pt x="59" y="17"/>
                  </a:cubicBezTo>
                  <a:cubicBezTo>
                    <a:pt x="36" y="17"/>
                    <a:pt x="17" y="36"/>
                    <a:pt x="17" y="59"/>
                  </a:cubicBezTo>
                  <a:cubicBezTo>
                    <a:pt x="17" y="64"/>
                    <a:pt x="13"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59" name="Freeform 142">
            <a:extLst>
              <a:ext uri="{FF2B5EF4-FFF2-40B4-BE49-F238E27FC236}">
                <a16:creationId xmlns:a16="http://schemas.microsoft.com/office/drawing/2014/main" id="{3B93C2ED-DC66-8149-A690-A6B28648ECBE}"/>
              </a:ext>
            </a:extLst>
          </p:cNvPr>
          <p:cNvSpPr>
            <a:spLocks noEditPoints="1"/>
          </p:cNvSpPr>
          <p:nvPr/>
        </p:nvSpPr>
        <p:spPr bwMode="auto">
          <a:xfrm>
            <a:off x="11301046" y="96111"/>
            <a:ext cx="425396" cy="420599"/>
          </a:xfrm>
          <a:custGeom>
            <a:avLst/>
            <a:gdLst>
              <a:gd name="T0" fmla="*/ 218 w 256"/>
              <a:gd name="T1" fmla="*/ 254 h 254"/>
              <a:gd name="T2" fmla="*/ 215 w 256"/>
              <a:gd name="T3" fmla="*/ 254 h 254"/>
              <a:gd name="T4" fmla="*/ 1 w 256"/>
              <a:gd name="T5" fmla="*/ 41 h 254"/>
              <a:gd name="T6" fmla="*/ 20 w 256"/>
              <a:gd name="T7" fmla="*/ 13 h 254"/>
              <a:gd name="T8" fmla="*/ 61 w 256"/>
              <a:gd name="T9" fmla="*/ 2 h 254"/>
              <a:gd name="T10" fmla="*/ 91 w 256"/>
              <a:gd name="T11" fmla="*/ 16 h 254"/>
              <a:gd name="T12" fmla="*/ 112 w 256"/>
              <a:gd name="T13" fmla="*/ 66 h 254"/>
              <a:gd name="T14" fmla="*/ 105 w 256"/>
              <a:gd name="T15" fmla="*/ 95 h 254"/>
              <a:gd name="T16" fmla="*/ 86 w 256"/>
              <a:gd name="T17" fmla="*/ 110 h 254"/>
              <a:gd name="T18" fmla="*/ 146 w 256"/>
              <a:gd name="T19" fmla="*/ 169 h 254"/>
              <a:gd name="T20" fmla="*/ 160 w 256"/>
              <a:gd name="T21" fmla="*/ 151 h 254"/>
              <a:gd name="T22" fmla="*/ 189 w 256"/>
              <a:gd name="T23" fmla="*/ 143 h 254"/>
              <a:gd name="T24" fmla="*/ 239 w 256"/>
              <a:gd name="T25" fmla="*/ 166 h 254"/>
              <a:gd name="T26" fmla="*/ 253 w 256"/>
              <a:gd name="T27" fmla="*/ 195 h 254"/>
              <a:gd name="T28" fmla="*/ 242 w 256"/>
              <a:gd name="T29" fmla="*/ 236 h 254"/>
              <a:gd name="T30" fmla="*/ 218 w 256"/>
              <a:gd name="T31" fmla="*/ 254 h 254"/>
              <a:gd name="T32" fmla="*/ 68 w 256"/>
              <a:gd name="T33" fmla="*/ 18 h 254"/>
              <a:gd name="T34" fmla="*/ 65 w 256"/>
              <a:gd name="T35" fmla="*/ 19 h 254"/>
              <a:gd name="T36" fmla="*/ 24 w 256"/>
              <a:gd name="T37" fmla="*/ 29 h 254"/>
              <a:gd name="T38" fmla="*/ 18 w 256"/>
              <a:gd name="T39" fmla="*/ 39 h 254"/>
              <a:gd name="T40" fmla="*/ 217 w 256"/>
              <a:gd name="T41" fmla="*/ 237 h 254"/>
              <a:gd name="T42" fmla="*/ 226 w 256"/>
              <a:gd name="T43" fmla="*/ 231 h 254"/>
              <a:gd name="T44" fmla="*/ 237 w 256"/>
              <a:gd name="T45" fmla="*/ 191 h 254"/>
              <a:gd name="T46" fmla="*/ 232 w 256"/>
              <a:gd name="T47" fmla="*/ 181 h 254"/>
              <a:gd name="T48" fmla="*/ 183 w 256"/>
              <a:gd name="T49" fmla="*/ 158 h 254"/>
              <a:gd name="T50" fmla="*/ 174 w 256"/>
              <a:gd name="T51" fmla="*/ 161 h 254"/>
              <a:gd name="T52" fmla="*/ 174 w 256"/>
              <a:gd name="T53" fmla="*/ 161 h 254"/>
              <a:gd name="T54" fmla="*/ 154 w 256"/>
              <a:gd name="T55" fmla="*/ 185 h 254"/>
              <a:gd name="T56" fmla="*/ 143 w 256"/>
              <a:gd name="T57" fmla="*/ 187 h 254"/>
              <a:gd name="T58" fmla="*/ 68 w 256"/>
              <a:gd name="T59" fmla="*/ 112 h 254"/>
              <a:gd name="T60" fmla="*/ 70 w 256"/>
              <a:gd name="T61" fmla="*/ 101 h 254"/>
              <a:gd name="T62" fmla="*/ 94 w 256"/>
              <a:gd name="T63" fmla="*/ 82 h 254"/>
              <a:gd name="T64" fmla="*/ 97 w 256"/>
              <a:gd name="T65" fmla="*/ 72 h 254"/>
              <a:gd name="T66" fmla="*/ 75 w 256"/>
              <a:gd name="T67" fmla="*/ 23 h 254"/>
              <a:gd name="T68" fmla="*/ 68 w 256"/>
              <a:gd name="T69" fmla="*/ 18 h 254"/>
              <a:gd name="T70" fmla="*/ 167 w 256"/>
              <a:gd name="T71" fmla="*/ 156 h 254"/>
              <a:gd name="T72" fmla="*/ 167 w 256"/>
              <a:gd name="T73" fmla="*/ 1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 h="254">
                <a:moveTo>
                  <a:pt x="218" y="254"/>
                </a:moveTo>
                <a:cubicBezTo>
                  <a:pt x="217" y="254"/>
                  <a:pt x="216" y="254"/>
                  <a:pt x="215" y="254"/>
                </a:cubicBezTo>
                <a:cubicBezTo>
                  <a:pt x="105" y="239"/>
                  <a:pt x="17" y="151"/>
                  <a:pt x="1" y="41"/>
                </a:cubicBezTo>
                <a:cubicBezTo>
                  <a:pt x="0" y="28"/>
                  <a:pt x="8" y="17"/>
                  <a:pt x="20" y="13"/>
                </a:cubicBezTo>
                <a:cubicBezTo>
                  <a:pt x="61" y="2"/>
                  <a:pt x="61" y="2"/>
                  <a:pt x="61" y="2"/>
                </a:cubicBezTo>
                <a:cubicBezTo>
                  <a:pt x="74" y="0"/>
                  <a:pt x="86" y="5"/>
                  <a:pt x="91" y="16"/>
                </a:cubicBezTo>
                <a:cubicBezTo>
                  <a:pt x="112" y="66"/>
                  <a:pt x="112" y="66"/>
                  <a:pt x="112" y="66"/>
                </a:cubicBezTo>
                <a:cubicBezTo>
                  <a:pt x="116" y="76"/>
                  <a:pt x="113" y="88"/>
                  <a:pt x="105" y="95"/>
                </a:cubicBezTo>
                <a:cubicBezTo>
                  <a:pt x="86" y="110"/>
                  <a:pt x="86" y="110"/>
                  <a:pt x="86" y="110"/>
                </a:cubicBezTo>
                <a:cubicBezTo>
                  <a:pt x="101" y="133"/>
                  <a:pt x="121" y="153"/>
                  <a:pt x="146" y="169"/>
                </a:cubicBezTo>
                <a:cubicBezTo>
                  <a:pt x="160" y="151"/>
                  <a:pt x="160" y="151"/>
                  <a:pt x="160" y="151"/>
                </a:cubicBezTo>
                <a:cubicBezTo>
                  <a:pt x="166" y="142"/>
                  <a:pt x="179" y="139"/>
                  <a:pt x="189" y="143"/>
                </a:cubicBezTo>
                <a:cubicBezTo>
                  <a:pt x="239" y="166"/>
                  <a:pt x="239" y="166"/>
                  <a:pt x="239" y="166"/>
                </a:cubicBezTo>
                <a:cubicBezTo>
                  <a:pt x="250" y="171"/>
                  <a:pt x="256" y="183"/>
                  <a:pt x="253" y="195"/>
                </a:cubicBezTo>
                <a:cubicBezTo>
                  <a:pt x="242" y="236"/>
                  <a:pt x="242" y="236"/>
                  <a:pt x="242" y="236"/>
                </a:cubicBezTo>
                <a:cubicBezTo>
                  <a:pt x="239" y="247"/>
                  <a:pt x="229" y="254"/>
                  <a:pt x="218" y="254"/>
                </a:cubicBezTo>
                <a:close/>
                <a:moveTo>
                  <a:pt x="68" y="18"/>
                </a:moveTo>
                <a:cubicBezTo>
                  <a:pt x="67" y="18"/>
                  <a:pt x="66" y="18"/>
                  <a:pt x="65" y="19"/>
                </a:cubicBezTo>
                <a:cubicBezTo>
                  <a:pt x="24" y="29"/>
                  <a:pt x="24" y="29"/>
                  <a:pt x="24" y="29"/>
                </a:cubicBezTo>
                <a:cubicBezTo>
                  <a:pt x="20" y="31"/>
                  <a:pt x="18" y="34"/>
                  <a:pt x="18" y="39"/>
                </a:cubicBezTo>
                <a:cubicBezTo>
                  <a:pt x="33" y="141"/>
                  <a:pt x="114" y="223"/>
                  <a:pt x="217" y="237"/>
                </a:cubicBezTo>
                <a:cubicBezTo>
                  <a:pt x="221" y="238"/>
                  <a:pt x="225" y="235"/>
                  <a:pt x="226" y="231"/>
                </a:cubicBezTo>
                <a:cubicBezTo>
                  <a:pt x="237" y="191"/>
                  <a:pt x="237" y="191"/>
                  <a:pt x="237" y="191"/>
                </a:cubicBezTo>
                <a:cubicBezTo>
                  <a:pt x="238" y="187"/>
                  <a:pt x="236" y="183"/>
                  <a:pt x="232" y="181"/>
                </a:cubicBezTo>
                <a:cubicBezTo>
                  <a:pt x="183" y="158"/>
                  <a:pt x="183" y="158"/>
                  <a:pt x="183" y="158"/>
                </a:cubicBezTo>
                <a:cubicBezTo>
                  <a:pt x="180" y="157"/>
                  <a:pt x="176" y="158"/>
                  <a:pt x="174" y="161"/>
                </a:cubicBezTo>
                <a:cubicBezTo>
                  <a:pt x="174" y="161"/>
                  <a:pt x="174" y="161"/>
                  <a:pt x="174" y="161"/>
                </a:cubicBezTo>
                <a:cubicBezTo>
                  <a:pt x="154" y="185"/>
                  <a:pt x="154" y="185"/>
                  <a:pt x="154" y="185"/>
                </a:cubicBezTo>
                <a:cubicBezTo>
                  <a:pt x="152" y="189"/>
                  <a:pt x="147" y="190"/>
                  <a:pt x="143" y="187"/>
                </a:cubicBezTo>
                <a:cubicBezTo>
                  <a:pt x="112" y="168"/>
                  <a:pt x="86" y="142"/>
                  <a:pt x="68" y="112"/>
                </a:cubicBezTo>
                <a:cubicBezTo>
                  <a:pt x="66" y="108"/>
                  <a:pt x="67" y="104"/>
                  <a:pt x="70" y="101"/>
                </a:cubicBezTo>
                <a:cubicBezTo>
                  <a:pt x="94" y="82"/>
                  <a:pt x="94" y="82"/>
                  <a:pt x="94" y="82"/>
                </a:cubicBezTo>
                <a:cubicBezTo>
                  <a:pt x="97" y="80"/>
                  <a:pt x="98" y="76"/>
                  <a:pt x="97" y="72"/>
                </a:cubicBezTo>
                <a:cubicBezTo>
                  <a:pt x="75" y="23"/>
                  <a:pt x="75" y="23"/>
                  <a:pt x="75" y="23"/>
                </a:cubicBezTo>
                <a:cubicBezTo>
                  <a:pt x="73" y="19"/>
                  <a:pt x="70" y="18"/>
                  <a:pt x="68" y="18"/>
                </a:cubicBezTo>
                <a:close/>
                <a:moveTo>
                  <a:pt x="167" y="156"/>
                </a:moveTo>
                <a:cubicBezTo>
                  <a:pt x="167" y="156"/>
                  <a:pt x="167" y="156"/>
                  <a:pt x="167" y="1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33996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n-US"/>
          </a:p>
        </p:txBody>
      </p:sp>
      <p:sp>
        <p:nvSpPr>
          <p:cNvPr id="18" name="Title 1">
            <a:extLst>
              <a:ext uri="{FF2B5EF4-FFF2-40B4-BE49-F238E27FC236}">
                <a16:creationId xmlns:a16="http://schemas.microsoft.com/office/drawing/2014/main" id="{84748B4F-6D42-0D46-952F-8F3C6EC457EE}"/>
              </a:ext>
            </a:extLst>
          </p:cNvPr>
          <p:cNvSpPr>
            <a:spLocks noGrp="1"/>
          </p:cNvSpPr>
          <p:nvPr>
            <p:ph type="title" hasCustomPrompt="1"/>
          </p:nvPr>
        </p:nvSpPr>
        <p:spPr>
          <a:xfrm>
            <a:off x="485776" y="986501"/>
            <a:ext cx="11461750" cy="95839"/>
          </a:xfrm>
        </p:spPr>
        <p:txBody>
          <a:bodyPr vert="horz"/>
          <a:lstStyle/>
          <a:p>
            <a:r>
              <a:rPr lang="en-US" dirty="0"/>
              <a:t>4. </a:t>
            </a:r>
            <a:r>
              <a:rPr lang="en-GB" sz="3200" dirty="0">
                <a:latin typeface="Arial" panose="020B0604020202020204" pitchFamily="34" charset="0"/>
                <a:ea typeface="Tahoma" panose="020B0604030504040204" pitchFamily="34" charset="0"/>
                <a:cs typeface="Arial" panose="020B0604020202020204" pitchFamily="34" charset="0"/>
              </a:rPr>
              <a:t>What scenarios do we cover?</a:t>
            </a:r>
            <a:endParaRPr lang="en-US" dirty="0"/>
          </a:p>
        </p:txBody>
      </p:sp>
      <p:sp>
        <p:nvSpPr>
          <p:cNvPr id="221" name="Rectangle 220">
            <a:extLst>
              <a:ext uri="{FF2B5EF4-FFF2-40B4-BE49-F238E27FC236}">
                <a16:creationId xmlns:a16="http://schemas.microsoft.com/office/drawing/2014/main" id="{DF9BF9E3-1338-954B-B5B5-F7A898B238BA}"/>
              </a:ext>
            </a:extLst>
          </p:cNvPr>
          <p:cNvSpPr/>
          <p:nvPr/>
        </p:nvSpPr>
        <p:spPr>
          <a:xfrm>
            <a:off x="485776" y="1570618"/>
            <a:ext cx="5495924" cy="2431435"/>
          </a:xfrm>
          <a:prstGeom prst="rect">
            <a:avLst/>
          </a:prstGeom>
        </p:spPr>
        <p:txBody>
          <a:bodyPr wrap="square" lIns="0" tIns="0" rIns="0" bIns="0" anchor="t" anchorCtr="0">
            <a:spAutoFit/>
          </a:bodyPr>
          <a:lstStyle/>
          <a:p>
            <a:pPr>
              <a:spcBef>
                <a:spcPts val="600"/>
              </a:spcBef>
              <a:spcAft>
                <a:spcPts val="600"/>
              </a:spcAft>
            </a:pPr>
            <a:r>
              <a:rPr lang="en-GB" sz="1600" dirty="0">
                <a:latin typeface="Arial" panose="020B0604020202020204" pitchFamily="34" charset="0"/>
                <a:ea typeface="Tahoma" panose="020B0604030504040204" pitchFamily="34" charset="0"/>
                <a:cs typeface="Arial" panose="020B0604020202020204" pitchFamily="34" charset="0"/>
              </a:rPr>
              <a:t>Which of these examples of claims on an airport do you think would be covered under Marsh Specialty’s Airside Liability insurance programme?</a:t>
            </a:r>
          </a:p>
          <a:p>
            <a:pPr marL="342900" indent="-342900">
              <a:spcBef>
                <a:spcPts val="600"/>
              </a:spcBef>
              <a:spcAft>
                <a:spcPts val="600"/>
              </a:spcAft>
              <a:buFont typeface="+mj-lt"/>
              <a:buAutoNum type="alphaLcPeriod"/>
            </a:pPr>
            <a:r>
              <a:rPr lang="en-GB" sz="1600" dirty="0">
                <a:latin typeface="Arial" panose="020B0604020202020204" pitchFamily="34" charset="0"/>
                <a:ea typeface="Tahoma" panose="020B0604030504040204" pitchFamily="34" charset="0"/>
                <a:cs typeface="Arial" panose="020B0604020202020204" pitchFamily="34" charset="0"/>
              </a:rPr>
              <a:t>A delivery driver reverses into the tail section of an aircraft.</a:t>
            </a:r>
          </a:p>
          <a:p>
            <a:pPr marL="342900" indent="-342900">
              <a:spcBef>
                <a:spcPts val="600"/>
              </a:spcBef>
              <a:spcAft>
                <a:spcPts val="600"/>
              </a:spcAft>
              <a:buFont typeface="+mj-lt"/>
              <a:buAutoNum type="alphaLcPeriod"/>
            </a:pPr>
            <a:r>
              <a:rPr lang="en-GB" sz="1600" dirty="0">
                <a:latin typeface="Arial" panose="020B0604020202020204" pitchFamily="34" charset="0"/>
                <a:ea typeface="Tahoma" panose="020B0604030504040204" pitchFamily="34" charset="0"/>
                <a:cs typeface="Arial" panose="020B0604020202020204" pitchFamily="34" charset="0"/>
              </a:rPr>
              <a:t>A roofing contractor causes a fire in the ceiling cavity of a hangar.</a:t>
            </a:r>
          </a:p>
          <a:p>
            <a:pPr marL="342900" indent="-342900">
              <a:spcBef>
                <a:spcPts val="600"/>
              </a:spcBef>
              <a:spcAft>
                <a:spcPts val="600"/>
              </a:spcAft>
              <a:buFont typeface="+mj-lt"/>
              <a:buAutoNum type="alphaLcPeriod"/>
            </a:pPr>
            <a:r>
              <a:rPr lang="en-GB" sz="1600" dirty="0">
                <a:latin typeface="Arial" panose="020B0604020202020204" pitchFamily="34" charset="0"/>
                <a:ea typeface="Tahoma" panose="020B0604030504040204" pitchFamily="34" charset="0"/>
                <a:cs typeface="Arial" panose="020B0604020202020204" pitchFamily="34" charset="0"/>
              </a:rPr>
              <a:t>A plumber causes flood damage to a terminal building.</a:t>
            </a:r>
          </a:p>
        </p:txBody>
      </p:sp>
      <p:sp>
        <p:nvSpPr>
          <p:cNvPr id="230" name="Rectangle 229">
            <a:extLst>
              <a:ext uri="{FF2B5EF4-FFF2-40B4-BE49-F238E27FC236}">
                <a16:creationId xmlns:a16="http://schemas.microsoft.com/office/drawing/2014/main" id="{77118EE2-13AC-4C43-B48F-E2B4562003DD}"/>
              </a:ext>
            </a:extLst>
          </p:cNvPr>
          <p:cNvSpPr/>
          <p:nvPr/>
        </p:nvSpPr>
        <p:spPr>
          <a:xfrm>
            <a:off x="482600" y="4490331"/>
            <a:ext cx="5499100" cy="1661993"/>
          </a:xfrm>
          <a:prstGeom prst="rect">
            <a:avLst/>
          </a:prstGeom>
        </p:spPr>
        <p:txBody>
          <a:bodyPr wrap="square" lIns="0" tIns="0" rIns="0" bIns="0">
            <a:spAutoFit/>
          </a:bodyPr>
          <a:lstStyle/>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a</a:t>
            </a:r>
            <a:r>
              <a:rPr lang="en-GB" dirty="0" smtClean="0">
                <a:solidFill>
                  <a:schemeClr val="tx2"/>
                </a:solidFill>
                <a:latin typeface="Arial" panose="020B0604020202020204" pitchFamily="34" charset="0"/>
                <a:ea typeface="Tahoma" panose="020B0604030504040204" pitchFamily="34" charset="0"/>
                <a:cs typeface="Arial" panose="020B0604020202020204" pitchFamily="34" charset="0"/>
              </a:rPr>
              <a:t>, </a:t>
            </a:r>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b and c are all covered. </a:t>
            </a:r>
          </a:p>
          <a:p>
            <a:endParaRPr lang="en-GB" dirty="0">
              <a:solidFill>
                <a:schemeClr val="tx2"/>
              </a:solidFill>
              <a:latin typeface="Arial" panose="020B0604020202020204" pitchFamily="34" charset="0"/>
              <a:ea typeface="Tahoma" panose="020B0604030504040204" pitchFamily="34" charset="0"/>
              <a:cs typeface="Arial" panose="020B0604020202020204" pitchFamily="34" charset="0"/>
            </a:endParaRPr>
          </a:p>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We cover your client when they are in any restricted area of an airport, including aprons, taxiways, areas beyond passport control, and all other buildings that are not accessible to the general public.</a:t>
            </a:r>
          </a:p>
        </p:txBody>
      </p:sp>
      <p:pic>
        <p:nvPicPr>
          <p:cNvPr id="232" name="Picture 3">
            <a:extLst>
              <a:ext uri="{FF2B5EF4-FFF2-40B4-BE49-F238E27FC236}">
                <a16:creationId xmlns:a16="http://schemas.microsoft.com/office/drawing/2014/main" id="{9B82046B-FEAA-7E4D-A634-302EDDF080DF}"/>
              </a:ext>
            </a:extLst>
          </p:cNvPr>
          <p:cNvPicPr>
            <a:picLocks noChangeAspect="1" noChangeArrowheads="1"/>
          </p:cNvPicPr>
          <p:nvPr/>
        </p:nvPicPr>
        <p:blipFill rotWithShape="1">
          <a:blip r:embed="rId2"/>
          <a:srcRect l="11731" r="30898" b="19167"/>
          <a:stretch/>
        </p:blipFill>
        <p:spPr bwMode="auto">
          <a:xfrm>
            <a:off x="6216650" y="1609725"/>
            <a:ext cx="5489574" cy="451167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hlinkClick r:id="rId3" action="ppaction://hlinksldjump"/>
            <a:extLst>
              <a:ext uri="{FF2B5EF4-FFF2-40B4-BE49-F238E27FC236}">
                <a16:creationId xmlns:a16="http://schemas.microsoft.com/office/drawing/2014/main" id="{52CFC934-5EA8-4648-9BF3-040544FFD7AA}"/>
              </a:ext>
            </a:extLst>
          </p:cNvPr>
          <p:cNvSpPr/>
          <p:nvPr/>
        </p:nvSpPr>
        <p:spPr>
          <a:xfrm rot="16200000">
            <a:off x="1727131" y="-371846"/>
            <a:ext cx="614572"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hlinkClick r:id="rId4" action="ppaction://hlinksldjump"/>
            <a:extLst>
              <a:ext uri="{FF2B5EF4-FFF2-40B4-BE49-F238E27FC236}">
                <a16:creationId xmlns:a16="http://schemas.microsoft.com/office/drawing/2014/main" id="{A8220A22-E370-8B43-8A69-782CA0797DA6}"/>
              </a:ext>
            </a:extLst>
          </p:cNvPr>
          <p:cNvSpPr/>
          <p:nvPr/>
        </p:nvSpPr>
        <p:spPr>
          <a:xfrm rot="16200000">
            <a:off x="308132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hlinkClick r:id="rId5" action="ppaction://hlinksldjump"/>
            <a:extLst>
              <a:ext uri="{FF2B5EF4-FFF2-40B4-BE49-F238E27FC236}">
                <a16:creationId xmlns:a16="http://schemas.microsoft.com/office/drawing/2014/main" id="{7831A6CD-051A-9747-9F35-D055F7C0407D}"/>
              </a:ext>
            </a:extLst>
          </p:cNvPr>
          <p:cNvSpPr/>
          <p:nvPr/>
        </p:nvSpPr>
        <p:spPr>
          <a:xfrm rot="16200000">
            <a:off x="4435508" y="-371846"/>
            <a:ext cx="614573" cy="13565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hlinkClick r:id="rId6" action="ppaction://hlinksldjump"/>
            <a:extLst>
              <a:ext uri="{FF2B5EF4-FFF2-40B4-BE49-F238E27FC236}">
                <a16:creationId xmlns:a16="http://schemas.microsoft.com/office/drawing/2014/main" id="{929C2618-C94F-1A4B-A9F4-A8AD9456F936}"/>
              </a:ext>
            </a:extLst>
          </p:cNvPr>
          <p:cNvSpPr/>
          <p:nvPr/>
        </p:nvSpPr>
        <p:spPr>
          <a:xfrm rot="16200000">
            <a:off x="578970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hlinkClick r:id="rId7" action="ppaction://hlinksldjump"/>
            <a:extLst>
              <a:ext uri="{FF2B5EF4-FFF2-40B4-BE49-F238E27FC236}">
                <a16:creationId xmlns:a16="http://schemas.microsoft.com/office/drawing/2014/main" id="{DB178F15-AB6B-9B4E-AC87-C17018CE8ABD}"/>
              </a:ext>
            </a:extLst>
          </p:cNvPr>
          <p:cNvSpPr/>
          <p:nvPr/>
        </p:nvSpPr>
        <p:spPr>
          <a:xfrm rot="16200000">
            <a:off x="7143889"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hlinkClick r:id="rId8" action="ppaction://hlinksldjump"/>
            <a:extLst>
              <a:ext uri="{FF2B5EF4-FFF2-40B4-BE49-F238E27FC236}">
                <a16:creationId xmlns:a16="http://schemas.microsoft.com/office/drawing/2014/main" id="{794F9B7C-D807-994B-99DA-8F34C69A7790}"/>
              </a:ext>
            </a:extLst>
          </p:cNvPr>
          <p:cNvSpPr/>
          <p:nvPr/>
        </p:nvSpPr>
        <p:spPr>
          <a:xfrm rot="16200000">
            <a:off x="849807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hlinkClick r:id="rId9" action="ppaction://hlinksldjump"/>
            <a:extLst>
              <a:ext uri="{FF2B5EF4-FFF2-40B4-BE49-F238E27FC236}">
                <a16:creationId xmlns:a16="http://schemas.microsoft.com/office/drawing/2014/main" id="{B1BFF5A2-4ABB-C447-92CB-3842C1523F74}"/>
              </a:ext>
            </a:extLst>
          </p:cNvPr>
          <p:cNvSpPr/>
          <p:nvPr/>
        </p:nvSpPr>
        <p:spPr>
          <a:xfrm rot="16200000">
            <a:off x="985226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hlinkClick r:id="rId10" action="ppaction://hlinksldjump"/>
            <a:extLst>
              <a:ext uri="{FF2B5EF4-FFF2-40B4-BE49-F238E27FC236}">
                <a16:creationId xmlns:a16="http://schemas.microsoft.com/office/drawing/2014/main" id="{729061F6-EDDB-8842-9E62-BBCDDC4EADB4}"/>
              </a:ext>
            </a:extLst>
          </p:cNvPr>
          <p:cNvSpPr/>
          <p:nvPr/>
        </p:nvSpPr>
        <p:spPr>
          <a:xfrm rot="16200000">
            <a:off x="11206457"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C0BF5A05-2550-D54E-89F1-0C75A320EE2A}"/>
              </a:ext>
            </a:extLst>
          </p:cNvPr>
          <p:cNvCxnSpPr>
            <a:cxnSpLocks/>
          </p:cNvCxnSpPr>
          <p:nvPr/>
        </p:nvCxnSpPr>
        <p:spPr>
          <a:xfrm flipH="1" flipV="1">
            <a:off x="271151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053DC39-1411-2F46-A390-EEFEE1AB1274}"/>
              </a:ext>
            </a:extLst>
          </p:cNvPr>
          <p:cNvCxnSpPr>
            <a:cxnSpLocks/>
          </p:cNvCxnSpPr>
          <p:nvPr/>
        </p:nvCxnSpPr>
        <p:spPr>
          <a:xfrm flipH="1" flipV="1">
            <a:off x="406570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2253DCF0-86C6-674C-9692-FEE720FE2B53}"/>
              </a:ext>
            </a:extLst>
          </p:cNvPr>
          <p:cNvCxnSpPr>
            <a:cxnSpLocks/>
          </p:cNvCxnSpPr>
          <p:nvPr/>
        </p:nvCxnSpPr>
        <p:spPr>
          <a:xfrm flipH="1" flipV="1">
            <a:off x="541989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18229031-31BF-8F48-88DA-15DA5FD9DB59}"/>
              </a:ext>
            </a:extLst>
          </p:cNvPr>
          <p:cNvCxnSpPr>
            <a:cxnSpLocks/>
          </p:cNvCxnSpPr>
          <p:nvPr/>
        </p:nvCxnSpPr>
        <p:spPr>
          <a:xfrm flipH="1" flipV="1">
            <a:off x="677407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D0BC301D-4BDC-1A49-9BBE-82E87E018226}"/>
              </a:ext>
            </a:extLst>
          </p:cNvPr>
          <p:cNvCxnSpPr>
            <a:cxnSpLocks/>
          </p:cNvCxnSpPr>
          <p:nvPr/>
        </p:nvCxnSpPr>
        <p:spPr>
          <a:xfrm flipH="1" flipV="1">
            <a:off x="812827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DE59D581-B334-E447-8755-F323A91E89B6}"/>
              </a:ext>
            </a:extLst>
          </p:cNvPr>
          <p:cNvCxnSpPr>
            <a:cxnSpLocks/>
          </p:cNvCxnSpPr>
          <p:nvPr/>
        </p:nvCxnSpPr>
        <p:spPr>
          <a:xfrm flipH="1" flipV="1">
            <a:off x="948245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061B5521-AF66-BA47-B08E-D87F67D45801}"/>
              </a:ext>
            </a:extLst>
          </p:cNvPr>
          <p:cNvCxnSpPr>
            <a:cxnSpLocks/>
          </p:cNvCxnSpPr>
          <p:nvPr/>
        </p:nvCxnSpPr>
        <p:spPr>
          <a:xfrm flipH="1" flipV="1">
            <a:off x="1083664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8" name="Rectangle 77">
            <a:hlinkClick r:id="rId11" action="ppaction://hlinksldjump"/>
            <a:extLst>
              <a:ext uri="{FF2B5EF4-FFF2-40B4-BE49-F238E27FC236}">
                <a16:creationId xmlns:a16="http://schemas.microsoft.com/office/drawing/2014/main" id="{8EB360F0-CC37-3348-A9FC-B5775A73D20A}"/>
              </a:ext>
            </a:extLst>
          </p:cNvPr>
          <p:cNvSpPr/>
          <p:nvPr/>
        </p:nvSpPr>
        <p:spPr>
          <a:xfrm rot="16200000">
            <a:off x="372941" y="-371846"/>
            <a:ext cx="614572"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244B9289-ED5E-0E4B-A7E4-C054B2904DF8}"/>
              </a:ext>
            </a:extLst>
          </p:cNvPr>
          <p:cNvCxnSpPr>
            <a:cxnSpLocks/>
          </p:cNvCxnSpPr>
          <p:nvPr/>
        </p:nvCxnSpPr>
        <p:spPr>
          <a:xfrm flipV="1">
            <a:off x="1357322" y="-877"/>
            <a:ext cx="0"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24343860-358A-3A40-9DAB-31348E057CDD}"/>
              </a:ext>
            </a:extLst>
          </p:cNvPr>
          <p:cNvGrpSpPr/>
          <p:nvPr/>
        </p:nvGrpSpPr>
        <p:grpSpPr>
          <a:xfrm>
            <a:off x="474409" y="102773"/>
            <a:ext cx="411637" cy="407274"/>
            <a:chOff x="6362700" y="2881314"/>
            <a:chExt cx="449263" cy="444501"/>
          </a:xfrm>
          <a:solidFill>
            <a:schemeClr val="accent2"/>
          </a:solidFill>
        </p:grpSpPr>
        <p:sp>
          <p:nvSpPr>
            <p:cNvPr id="81" name="Freeform 108">
              <a:extLst>
                <a:ext uri="{FF2B5EF4-FFF2-40B4-BE49-F238E27FC236}">
                  <a16:creationId xmlns:a16="http://schemas.microsoft.com/office/drawing/2014/main" id="{36D77547-3B6C-5B4D-BAE8-51576912AC4B}"/>
                </a:ext>
              </a:extLst>
            </p:cNvPr>
            <p:cNvSpPr>
              <a:spLocks noEditPoints="1"/>
            </p:cNvSpPr>
            <p:nvPr/>
          </p:nvSpPr>
          <p:spPr bwMode="auto">
            <a:xfrm>
              <a:off x="6461125" y="2881314"/>
              <a:ext cx="112713" cy="11112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17 h 68"/>
                <a:gd name="T12" fmla="*/ 17 w 68"/>
                <a:gd name="T13" fmla="*/ 34 h 68"/>
                <a:gd name="T14" fmla="*/ 34 w 68"/>
                <a:gd name="T15" fmla="*/ 51 h 68"/>
                <a:gd name="T16" fmla="*/ 51 w 68"/>
                <a:gd name="T17" fmla="*/ 34 h 68"/>
                <a:gd name="T18" fmla="*/ 34 w 68"/>
                <a:gd name="T1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6" y="68"/>
                    <a:pt x="0" y="53"/>
                    <a:pt x="0" y="34"/>
                  </a:cubicBezTo>
                  <a:cubicBezTo>
                    <a:pt x="0" y="16"/>
                    <a:pt x="16" y="0"/>
                    <a:pt x="34" y="0"/>
                  </a:cubicBezTo>
                  <a:cubicBezTo>
                    <a:pt x="53" y="0"/>
                    <a:pt x="68" y="16"/>
                    <a:pt x="68" y="34"/>
                  </a:cubicBezTo>
                  <a:cubicBezTo>
                    <a:pt x="68" y="53"/>
                    <a:pt x="53" y="68"/>
                    <a:pt x="34" y="68"/>
                  </a:cubicBezTo>
                  <a:close/>
                  <a:moveTo>
                    <a:pt x="34" y="17"/>
                  </a:moveTo>
                  <a:cubicBezTo>
                    <a:pt x="25" y="17"/>
                    <a:pt x="17" y="25"/>
                    <a:pt x="17" y="34"/>
                  </a:cubicBezTo>
                  <a:cubicBezTo>
                    <a:pt x="17" y="43"/>
                    <a:pt x="25" y="51"/>
                    <a:pt x="34" y="51"/>
                  </a:cubicBezTo>
                  <a:cubicBezTo>
                    <a:pt x="43" y="51"/>
                    <a:pt x="51" y="43"/>
                    <a:pt x="51" y="34"/>
                  </a:cubicBezTo>
                  <a:cubicBezTo>
                    <a:pt x="51" y="25"/>
                    <a:pt x="43" y="17"/>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2" name="Freeform 109">
              <a:extLst>
                <a:ext uri="{FF2B5EF4-FFF2-40B4-BE49-F238E27FC236}">
                  <a16:creationId xmlns:a16="http://schemas.microsoft.com/office/drawing/2014/main" id="{B75D464E-CF2A-8749-A129-9CE184BDE8EA}"/>
                </a:ext>
              </a:extLst>
            </p:cNvPr>
            <p:cNvSpPr>
              <a:spLocks/>
            </p:cNvSpPr>
            <p:nvPr/>
          </p:nvSpPr>
          <p:spPr bwMode="auto">
            <a:xfrm>
              <a:off x="6696075" y="3198814"/>
              <a:ext cx="114300" cy="111125"/>
            </a:xfrm>
            <a:custGeom>
              <a:avLst/>
              <a:gdLst>
                <a:gd name="T0" fmla="*/ 9 w 69"/>
                <a:gd name="T1" fmla="*/ 68 h 68"/>
                <a:gd name="T2" fmla="*/ 3 w 69"/>
                <a:gd name="T3" fmla="*/ 66 h 68"/>
                <a:gd name="T4" fmla="*/ 3 w 69"/>
                <a:gd name="T5" fmla="*/ 54 h 68"/>
                <a:gd name="T6" fmla="*/ 53 w 69"/>
                <a:gd name="T7" fmla="*/ 3 h 68"/>
                <a:gd name="T8" fmla="*/ 65 w 69"/>
                <a:gd name="T9" fmla="*/ 3 h 68"/>
                <a:gd name="T10" fmla="*/ 65 w 69"/>
                <a:gd name="T11" fmla="*/ 15 h 68"/>
                <a:gd name="T12" fmla="*/ 15 w 69"/>
                <a:gd name="T13" fmla="*/ 66 h 68"/>
                <a:gd name="T14" fmla="*/ 9 w 69"/>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8">
                  <a:moveTo>
                    <a:pt x="9" y="68"/>
                  </a:moveTo>
                  <a:cubicBezTo>
                    <a:pt x="7" y="68"/>
                    <a:pt x="5" y="67"/>
                    <a:pt x="3" y="66"/>
                  </a:cubicBezTo>
                  <a:cubicBezTo>
                    <a:pt x="0" y="63"/>
                    <a:pt x="0" y="57"/>
                    <a:pt x="3" y="54"/>
                  </a:cubicBezTo>
                  <a:cubicBezTo>
                    <a:pt x="53" y="3"/>
                    <a:pt x="53" y="3"/>
                    <a:pt x="53" y="3"/>
                  </a:cubicBezTo>
                  <a:cubicBezTo>
                    <a:pt x="57" y="0"/>
                    <a:pt x="62" y="0"/>
                    <a:pt x="65" y="3"/>
                  </a:cubicBezTo>
                  <a:cubicBezTo>
                    <a:pt x="69" y="7"/>
                    <a:pt x="69" y="12"/>
                    <a:pt x="65" y="15"/>
                  </a:cubicBezTo>
                  <a:cubicBezTo>
                    <a:pt x="15" y="66"/>
                    <a:pt x="15" y="66"/>
                    <a:pt x="15" y="66"/>
                  </a:cubicBezTo>
                  <a:cubicBezTo>
                    <a:pt x="13" y="67"/>
                    <a:pt x="11"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3" name="Freeform 110">
              <a:extLst>
                <a:ext uri="{FF2B5EF4-FFF2-40B4-BE49-F238E27FC236}">
                  <a16:creationId xmlns:a16="http://schemas.microsoft.com/office/drawing/2014/main" id="{FC0803DD-97EA-4840-A38F-CC17D1CA917C}"/>
                </a:ext>
              </a:extLst>
            </p:cNvPr>
            <p:cNvSpPr>
              <a:spLocks/>
            </p:cNvSpPr>
            <p:nvPr/>
          </p:nvSpPr>
          <p:spPr bwMode="auto">
            <a:xfrm>
              <a:off x="6696075" y="3200402"/>
              <a:ext cx="112713" cy="109538"/>
            </a:xfrm>
            <a:custGeom>
              <a:avLst/>
              <a:gdLst>
                <a:gd name="T0" fmla="*/ 59 w 68"/>
                <a:gd name="T1" fmla="*/ 67 h 67"/>
                <a:gd name="T2" fmla="*/ 51 w 68"/>
                <a:gd name="T3" fmla="*/ 59 h 67"/>
                <a:gd name="T4" fmla="*/ 51 w 68"/>
                <a:gd name="T5" fmla="*/ 17 h 67"/>
                <a:gd name="T6" fmla="*/ 9 w 68"/>
                <a:gd name="T7" fmla="*/ 17 h 67"/>
                <a:gd name="T8" fmla="*/ 0 w 68"/>
                <a:gd name="T9" fmla="*/ 8 h 67"/>
                <a:gd name="T10" fmla="*/ 9 w 68"/>
                <a:gd name="T11" fmla="*/ 0 h 67"/>
                <a:gd name="T12" fmla="*/ 59 w 68"/>
                <a:gd name="T13" fmla="*/ 0 h 67"/>
                <a:gd name="T14" fmla="*/ 68 w 68"/>
                <a:gd name="T15" fmla="*/ 8 h 67"/>
                <a:gd name="T16" fmla="*/ 68 w 68"/>
                <a:gd name="T17" fmla="*/ 59 h 67"/>
                <a:gd name="T18" fmla="*/ 59 w 68"/>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59" y="67"/>
                  </a:moveTo>
                  <a:cubicBezTo>
                    <a:pt x="55" y="67"/>
                    <a:pt x="51" y="63"/>
                    <a:pt x="51" y="59"/>
                  </a:cubicBezTo>
                  <a:cubicBezTo>
                    <a:pt x="51" y="17"/>
                    <a:pt x="51" y="17"/>
                    <a:pt x="51" y="17"/>
                  </a:cubicBezTo>
                  <a:cubicBezTo>
                    <a:pt x="9" y="17"/>
                    <a:pt x="9" y="17"/>
                    <a:pt x="9" y="17"/>
                  </a:cubicBezTo>
                  <a:cubicBezTo>
                    <a:pt x="4" y="17"/>
                    <a:pt x="0" y="13"/>
                    <a:pt x="0" y="8"/>
                  </a:cubicBezTo>
                  <a:cubicBezTo>
                    <a:pt x="0" y="4"/>
                    <a:pt x="4" y="0"/>
                    <a:pt x="9" y="0"/>
                  </a:cubicBezTo>
                  <a:cubicBezTo>
                    <a:pt x="59" y="0"/>
                    <a:pt x="59" y="0"/>
                    <a:pt x="59" y="0"/>
                  </a:cubicBezTo>
                  <a:cubicBezTo>
                    <a:pt x="64" y="0"/>
                    <a:pt x="68" y="4"/>
                    <a:pt x="68" y="8"/>
                  </a:cubicBezTo>
                  <a:cubicBezTo>
                    <a:pt x="68" y="59"/>
                    <a:pt x="68" y="59"/>
                    <a:pt x="68" y="59"/>
                  </a:cubicBezTo>
                  <a:cubicBezTo>
                    <a:pt x="68" y="63"/>
                    <a:pt x="64" y="67"/>
                    <a:pt x="5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4" name="Freeform 111">
              <a:extLst>
                <a:ext uri="{FF2B5EF4-FFF2-40B4-BE49-F238E27FC236}">
                  <a16:creationId xmlns:a16="http://schemas.microsoft.com/office/drawing/2014/main" id="{0AFED9BA-3688-3843-8C2D-3D2029F73EDD}"/>
                </a:ext>
              </a:extLst>
            </p:cNvPr>
            <p:cNvSpPr>
              <a:spLocks/>
            </p:cNvSpPr>
            <p:nvPr/>
          </p:nvSpPr>
          <p:spPr bwMode="auto">
            <a:xfrm>
              <a:off x="6461125" y="3006727"/>
              <a:ext cx="112713" cy="185738"/>
            </a:xfrm>
            <a:custGeom>
              <a:avLst/>
              <a:gdLst>
                <a:gd name="T0" fmla="*/ 9 w 68"/>
                <a:gd name="T1" fmla="*/ 113 h 113"/>
                <a:gd name="T2" fmla="*/ 0 w 68"/>
                <a:gd name="T3" fmla="*/ 104 h 113"/>
                <a:gd name="T4" fmla="*/ 0 w 68"/>
                <a:gd name="T5" fmla="*/ 34 h 113"/>
                <a:gd name="T6" fmla="*/ 34 w 68"/>
                <a:gd name="T7" fmla="*/ 0 h 113"/>
                <a:gd name="T8" fmla="*/ 68 w 68"/>
                <a:gd name="T9" fmla="*/ 34 h 113"/>
                <a:gd name="T10" fmla="*/ 68 w 68"/>
                <a:gd name="T11" fmla="*/ 62 h 113"/>
                <a:gd name="T12" fmla="*/ 59 w 68"/>
                <a:gd name="T13" fmla="*/ 70 h 113"/>
                <a:gd name="T14" fmla="*/ 51 w 68"/>
                <a:gd name="T15" fmla="*/ 62 h 113"/>
                <a:gd name="T16" fmla="*/ 51 w 68"/>
                <a:gd name="T17" fmla="*/ 34 h 113"/>
                <a:gd name="T18" fmla="*/ 34 w 68"/>
                <a:gd name="T19" fmla="*/ 17 h 113"/>
                <a:gd name="T20" fmla="*/ 17 w 68"/>
                <a:gd name="T21" fmla="*/ 34 h 113"/>
                <a:gd name="T22" fmla="*/ 17 w 68"/>
                <a:gd name="T23" fmla="*/ 104 h 113"/>
                <a:gd name="T24" fmla="*/ 9 w 68"/>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13">
                  <a:moveTo>
                    <a:pt x="9" y="113"/>
                  </a:moveTo>
                  <a:cubicBezTo>
                    <a:pt x="4" y="113"/>
                    <a:pt x="0" y="109"/>
                    <a:pt x="0" y="104"/>
                  </a:cubicBezTo>
                  <a:cubicBezTo>
                    <a:pt x="0" y="34"/>
                    <a:pt x="0" y="34"/>
                    <a:pt x="0" y="34"/>
                  </a:cubicBezTo>
                  <a:cubicBezTo>
                    <a:pt x="0" y="15"/>
                    <a:pt x="15" y="0"/>
                    <a:pt x="34" y="0"/>
                  </a:cubicBezTo>
                  <a:cubicBezTo>
                    <a:pt x="53" y="0"/>
                    <a:pt x="68" y="15"/>
                    <a:pt x="68" y="34"/>
                  </a:cubicBezTo>
                  <a:cubicBezTo>
                    <a:pt x="68" y="62"/>
                    <a:pt x="68" y="62"/>
                    <a:pt x="68" y="62"/>
                  </a:cubicBezTo>
                  <a:cubicBezTo>
                    <a:pt x="68" y="66"/>
                    <a:pt x="64" y="70"/>
                    <a:pt x="59" y="70"/>
                  </a:cubicBezTo>
                  <a:cubicBezTo>
                    <a:pt x="55" y="70"/>
                    <a:pt x="51" y="66"/>
                    <a:pt x="51" y="62"/>
                  </a:cubicBezTo>
                  <a:cubicBezTo>
                    <a:pt x="51" y="34"/>
                    <a:pt x="51" y="34"/>
                    <a:pt x="51" y="34"/>
                  </a:cubicBezTo>
                  <a:cubicBezTo>
                    <a:pt x="51" y="24"/>
                    <a:pt x="44" y="17"/>
                    <a:pt x="34" y="17"/>
                  </a:cubicBezTo>
                  <a:cubicBezTo>
                    <a:pt x="25" y="17"/>
                    <a:pt x="17" y="24"/>
                    <a:pt x="17" y="34"/>
                  </a:cubicBezTo>
                  <a:cubicBezTo>
                    <a:pt x="17" y="104"/>
                    <a:pt x="17" y="104"/>
                    <a:pt x="17" y="104"/>
                  </a:cubicBezTo>
                  <a:cubicBezTo>
                    <a:pt x="17" y="109"/>
                    <a:pt x="14" y="113"/>
                    <a:pt x="9"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5" name="Freeform 112">
              <a:extLst>
                <a:ext uri="{FF2B5EF4-FFF2-40B4-BE49-F238E27FC236}">
                  <a16:creationId xmlns:a16="http://schemas.microsoft.com/office/drawing/2014/main" id="{382E4A02-B716-5144-A749-E4885D1376BC}"/>
                </a:ext>
              </a:extLst>
            </p:cNvPr>
            <p:cNvSpPr>
              <a:spLocks noEditPoints="1"/>
            </p:cNvSpPr>
            <p:nvPr/>
          </p:nvSpPr>
          <p:spPr bwMode="auto">
            <a:xfrm>
              <a:off x="6362700" y="3006727"/>
              <a:ext cx="449263" cy="319088"/>
            </a:xfrm>
            <a:custGeom>
              <a:avLst/>
              <a:gdLst>
                <a:gd name="T0" fmla="*/ 82 w 273"/>
                <a:gd name="T1" fmla="*/ 194 h 194"/>
                <a:gd name="T2" fmla="*/ 50 w 273"/>
                <a:gd name="T3" fmla="*/ 194 h 194"/>
                <a:gd name="T4" fmla="*/ 2 w 273"/>
                <a:gd name="T5" fmla="*/ 152 h 194"/>
                <a:gd name="T6" fmla="*/ 43 w 273"/>
                <a:gd name="T7" fmla="*/ 101 h 194"/>
                <a:gd name="T8" fmla="*/ 59 w 273"/>
                <a:gd name="T9" fmla="*/ 101 h 194"/>
                <a:gd name="T10" fmla="*/ 168 w 273"/>
                <a:gd name="T11" fmla="*/ 8 h 194"/>
                <a:gd name="T12" fmla="*/ 190 w 273"/>
                <a:gd name="T13" fmla="*/ 0 h 194"/>
                <a:gd name="T14" fmla="*/ 223 w 273"/>
                <a:gd name="T15" fmla="*/ 0 h 194"/>
                <a:gd name="T16" fmla="*/ 271 w 273"/>
                <a:gd name="T17" fmla="*/ 42 h 194"/>
                <a:gd name="T18" fmla="*/ 229 w 273"/>
                <a:gd name="T19" fmla="*/ 93 h 194"/>
                <a:gd name="T20" fmla="*/ 213 w 273"/>
                <a:gd name="T21" fmla="*/ 93 h 194"/>
                <a:gd name="T22" fmla="*/ 104 w 273"/>
                <a:gd name="T23" fmla="*/ 186 h 194"/>
                <a:gd name="T24" fmla="*/ 82 w 273"/>
                <a:gd name="T25" fmla="*/ 194 h 194"/>
                <a:gd name="T26" fmla="*/ 44 w 273"/>
                <a:gd name="T27" fmla="*/ 118 h 194"/>
                <a:gd name="T28" fmla="*/ 18 w 273"/>
                <a:gd name="T29" fmla="*/ 150 h 194"/>
                <a:gd name="T30" fmla="*/ 50 w 273"/>
                <a:gd name="T31" fmla="*/ 177 h 194"/>
                <a:gd name="T32" fmla="*/ 82 w 273"/>
                <a:gd name="T33" fmla="*/ 177 h 194"/>
                <a:gd name="T34" fmla="*/ 93 w 273"/>
                <a:gd name="T35" fmla="*/ 173 h 194"/>
                <a:gd name="T36" fmla="*/ 205 w 273"/>
                <a:gd name="T37" fmla="*/ 78 h 194"/>
                <a:gd name="T38" fmla="*/ 210 w 273"/>
                <a:gd name="T39" fmla="*/ 76 h 194"/>
                <a:gd name="T40" fmla="*/ 229 w 273"/>
                <a:gd name="T41" fmla="*/ 76 h 194"/>
                <a:gd name="T42" fmla="*/ 254 w 273"/>
                <a:gd name="T43" fmla="*/ 44 h 194"/>
                <a:gd name="T44" fmla="*/ 223 w 273"/>
                <a:gd name="T45" fmla="*/ 17 h 194"/>
                <a:gd name="T46" fmla="*/ 190 w 273"/>
                <a:gd name="T47" fmla="*/ 17 h 194"/>
                <a:gd name="T48" fmla="*/ 179 w 273"/>
                <a:gd name="T49" fmla="*/ 20 h 194"/>
                <a:gd name="T50" fmla="*/ 68 w 273"/>
                <a:gd name="T51" fmla="*/ 116 h 194"/>
                <a:gd name="T52" fmla="*/ 62 w 273"/>
                <a:gd name="T53" fmla="*/ 118 h 194"/>
                <a:gd name="T54" fmla="*/ 44 w 273"/>
                <a:gd name="T55" fmla="*/ 1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194">
                  <a:moveTo>
                    <a:pt x="82" y="194"/>
                  </a:moveTo>
                  <a:cubicBezTo>
                    <a:pt x="50" y="194"/>
                    <a:pt x="50" y="194"/>
                    <a:pt x="50" y="194"/>
                  </a:cubicBezTo>
                  <a:cubicBezTo>
                    <a:pt x="25" y="194"/>
                    <a:pt x="5" y="176"/>
                    <a:pt x="2" y="152"/>
                  </a:cubicBezTo>
                  <a:cubicBezTo>
                    <a:pt x="0" y="126"/>
                    <a:pt x="18" y="103"/>
                    <a:pt x="43" y="101"/>
                  </a:cubicBezTo>
                  <a:cubicBezTo>
                    <a:pt x="59" y="101"/>
                    <a:pt x="59" y="101"/>
                    <a:pt x="59" y="101"/>
                  </a:cubicBezTo>
                  <a:cubicBezTo>
                    <a:pt x="168" y="8"/>
                    <a:pt x="168" y="8"/>
                    <a:pt x="168" y="8"/>
                  </a:cubicBezTo>
                  <a:cubicBezTo>
                    <a:pt x="173" y="3"/>
                    <a:pt x="180" y="0"/>
                    <a:pt x="190" y="0"/>
                  </a:cubicBezTo>
                  <a:cubicBezTo>
                    <a:pt x="223" y="0"/>
                    <a:pt x="223" y="0"/>
                    <a:pt x="223" y="0"/>
                  </a:cubicBezTo>
                  <a:cubicBezTo>
                    <a:pt x="248" y="0"/>
                    <a:pt x="268" y="18"/>
                    <a:pt x="271" y="42"/>
                  </a:cubicBezTo>
                  <a:cubicBezTo>
                    <a:pt x="273" y="68"/>
                    <a:pt x="254" y="91"/>
                    <a:pt x="229" y="93"/>
                  </a:cubicBezTo>
                  <a:cubicBezTo>
                    <a:pt x="213" y="93"/>
                    <a:pt x="213" y="93"/>
                    <a:pt x="213" y="93"/>
                  </a:cubicBezTo>
                  <a:cubicBezTo>
                    <a:pt x="104" y="186"/>
                    <a:pt x="104" y="186"/>
                    <a:pt x="104" y="186"/>
                  </a:cubicBezTo>
                  <a:cubicBezTo>
                    <a:pt x="97" y="191"/>
                    <a:pt x="90" y="194"/>
                    <a:pt x="82" y="194"/>
                  </a:cubicBezTo>
                  <a:close/>
                  <a:moveTo>
                    <a:pt x="44" y="118"/>
                  </a:moveTo>
                  <a:cubicBezTo>
                    <a:pt x="29" y="119"/>
                    <a:pt x="17" y="134"/>
                    <a:pt x="18" y="150"/>
                  </a:cubicBezTo>
                  <a:cubicBezTo>
                    <a:pt x="20" y="165"/>
                    <a:pt x="33" y="177"/>
                    <a:pt x="50" y="177"/>
                  </a:cubicBezTo>
                  <a:cubicBezTo>
                    <a:pt x="82" y="177"/>
                    <a:pt x="82" y="177"/>
                    <a:pt x="82" y="177"/>
                  </a:cubicBezTo>
                  <a:cubicBezTo>
                    <a:pt x="86" y="177"/>
                    <a:pt x="90" y="175"/>
                    <a:pt x="93" y="173"/>
                  </a:cubicBezTo>
                  <a:cubicBezTo>
                    <a:pt x="205" y="78"/>
                    <a:pt x="205" y="78"/>
                    <a:pt x="205" y="78"/>
                  </a:cubicBezTo>
                  <a:cubicBezTo>
                    <a:pt x="206" y="77"/>
                    <a:pt x="208" y="76"/>
                    <a:pt x="210" y="76"/>
                  </a:cubicBezTo>
                  <a:cubicBezTo>
                    <a:pt x="229" y="76"/>
                    <a:pt x="229" y="76"/>
                    <a:pt x="229" y="76"/>
                  </a:cubicBezTo>
                  <a:cubicBezTo>
                    <a:pt x="244" y="75"/>
                    <a:pt x="255" y="60"/>
                    <a:pt x="254" y="44"/>
                  </a:cubicBezTo>
                  <a:cubicBezTo>
                    <a:pt x="252" y="28"/>
                    <a:pt x="239" y="17"/>
                    <a:pt x="223" y="17"/>
                  </a:cubicBezTo>
                  <a:cubicBezTo>
                    <a:pt x="190" y="17"/>
                    <a:pt x="190" y="17"/>
                    <a:pt x="190" y="17"/>
                  </a:cubicBezTo>
                  <a:cubicBezTo>
                    <a:pt x="185" y="17"/>
                    <a:pt x="181" y="18"/>
                    <a:pt x="179" y="20"/>
                  </a:cubicBezTo>
                  <a:cubicBezTo>
                    <a:pt x="68" y="116"/>
                    <a:pt x="68" y="116"/>
                    <a:pt x="68" y="116"/>
                  </a:cubicBezTo>
                  <a:cubicBezTo>
                    <a:pt x="66" y="117"/>
                    <a:pt x="64" y="118"/>
                    <a:pt x="62" y="118"/>
                  </a:cubicBezTo>
                  <a:lnTo>
                    <a:pt x="4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A9BAB183-2FB0-7A42-B250-341ABB94730F}"/>
              </a:ext>
            </a:extLst>
          </p:cNvPr>
          <p:cNvGrpSpPr/>
          <p:nvPr/>
        </p:nvGrpSpPr>
        <p:grpSpPr>
          <a:xfrm>
            <a:off x="1820641" y="92635"/>
            <a:ext cx="427552" cy="427551"/>
            <a:chOff x="2216151" y="2239963"/>
            <a:chExt cx="436563" cy="436562"/>
          </a:xfrm>
          <a:solidFill>
            <a:schemeClr val="accent2"/>
          </a:solidFill>
        </p:grpSpPr>
        <p:sp>
          <p:nvSpPr>
            <p:cNvPr id="87" name="Freeform 9">
              <a:extLst>
                <a:ext uri="{FF2B5EF4-FFF2-40B4-BE49-F238E27FC236}">
                  <a16:creationId xmlns:a16="http://schemas.microsoft.com/office/drawing/2014/main" id="{D417137C-04A1-D64F-BF5E-3BE356A3ED9F}"/>
                </a:ext>
              </a:extLst>
            </p:cNvPr>
            <p:cNvSpPr>
              <a:spLocks/>
            </p:cNvSpPr>
            <p:nvPr/>
          </p:nvSpPr>
          <p:spPr bwMode="auto">
            <a:xfrm>
              <a:off x="2233614" y="2241550"/>
              <a:ext cx="247650" cy="190500"/>
            </a:xfrm>
            <a:custGeom>
              <a:avLst/>
              <a:gdLst>
                <a:gd name="T0" fmla="*/ 103 w 151"/>
                <a:gd name="T1" fmla="*/ 115 h 115"/>
                <a:gd name="T2" fmla="*/ 99 w 151"/>
                <a:gd name="T3" fmla="*/ 114 h 115"/>
                <a:gd name="T4" fmla="*/ 4 w 151"/>
                <a:gd name="T5" fmla="*/ 51 h 115"/>
                <a:gd name="T6" fmla="*/ 0 w 151"/>
                <a:gd name="T7" fmla="*/ 44 h 115"/>
                <a:gd name="T8" fmla="*/ 2 w 151"/>
                <a:gd name="T9" fmla="*/ 38 h 115"/>
                <a:gd name="T10" fmla="*/ 27 w 151"/>
                <a:gd name="T11" fmla="*/ 12 h 115"/>
                <a:gd name="T12" fmla="*/ 66 w 151"/>
                <a:gd name="T13" fmla="*/ 8 h 115"/>
                <a:gd name="T14" fmla="*/ 146 w 151"/>
                <a:gd name="T15" fmla="*/ 62 h 115"/>
                <a:gd name="T16" fmla="*/ 148 w 151"/>
                <a:gd name="T17" fmla="*/ 73 h 115"/>
                <a:gd name="T18" fmla="*/ 136 w 151"/>
                <a:gd name="T19" fmla="*/ 76 h 115"/>
                <a:gd name="T20" fmla="*/ 57 w 151"/>
                <a:gd name="T21" fmla="*/ 22 h 115"/>
                <a:gd name="T22" fmla="*/ 39 w 151"/>
                <a:gd name="T23" fmla="*/ 24 h 115"/>
                <a:gd name="T24" fmla="*/ 21 w 151"/>
                <a:gd name="T25" fmla="*/ 42 h 115"/>
                <a:gd name="T26" fmla="*/ 108 w 151"/>
                <a:gd name="T27" fmla="*/ 100 h 115"/>
                <a:gd name="T28" fmla="*/ 110 w 151"/>
                <a:gd name="T29" fmla="*/ 111 h 115"/>
                <a:gd name="T30" fmla="*/ 103 w 151"/>
                <a:gd name="T3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15">
                  <a:moveTo>
                    <a:pt x="103" y="115"/>
                  </a:moveTo>
                  <a:cubicBezTo>
                    <a:pt x="102" y="115"/>
                    <a:pt x="100" y="115"/>
                    <a:pt x="99" y="114"/>
                  </a:cubicBezTo>
                  <a:cubicBezTo>
                    <a:pt x="4" y="51"/>
                    <a:pt x="4" y="51"/>
                    <a:pt x="4" y="51"/>
                  </a:cubicBezTo>
                  <a:cubicBezTo>
                    <a:pt x="1" y="49"/>
                    <a:pt x="0" y="47"/>
                    <a:pt x="0" y="44"/>
                  </a:cubicBezTo>
                  <a:cubicBezTo>
                    <a:pt x="0" y="42"/>
                    <a:pt x="0" y="39"/>
                    <a:pt x="2" y="38"/>
                  </a:cubicBezTo>
                  <a:cubicBezTo>
                    <a:pt x="27" y="12"/>
                    <a:pt x="27" y="12"/>
                    <a:pt x="27" y="12"/>
                  </a:cubicBezTo>
                  <a:cubicBezTo>
                    <a:pt x="37" y="2"/>
                    <a:pt x="53" y="0"/>
                    <a:pt x="66" y="8"/>
                  </a:cubicBezTo>
                  <a:cubicBezTo>
                    <a:pt x="146" y="62"/>
                    <a:pt x="146" y="62"/>
                    <a:pt x="146" y="62"/>
                  </a:cubicBezTo>
                  <a:cubicBezTo>
                    <a:pt x="150" y="64"/>
                    <a:pt x="151" y="70"/>
                    <a:pt x="148" y="73"/>
                  </a:cubicBezTo>
                  <a:cubicBezTo>
                    <a:pt x="145" y="77"/>
                    <a:pt x="140" y="78"/>
                    <a:pt x="136" y="76"/>
                  </a:cubicBezTo>
                  <a:cubicBezTo>
                    <a:pt x="57" y="22"/>
                    <a:pt x="57" y="22"/>
                    <a:pt x="57" y="22"/>
                  </a:cubicBezTo>
                  <a:cubicBezTo>
                    <a:pt x="51" y="19"/>
                    <a:pt x="44" y="20"/>
                    <a:pt x="39" y="24"/>
                  </a:cubicBezTo>
                  <a:cubicBezTo>
                    <a:pt x="21" y="42"/>
                    <a:pt x="21" y="42"/>
                    <a:pt x="21" y="42"/>
                  </a:cubicBezTo>
                  <a:cubicBezTo>
                    <a:pt x="108" y="100"/>
                    <a:pt x="108" y="100"/>
                    <a:pt x="108" y="100"/>
                  </a:cubicBezTo>
                  <a:cubicBezTo>
                    <a:pt x="112" y="102"/>
                    <a:pt x="113" y="107"/>
                    <a:pt x="110" y="111"/>
                  </a:cubicBezTo>
                  <a:cubicBezTo>
                    <a:pt x="109" y="114"/>
                    <a:pt x="106" y="115"/>
                    <a:pt x="1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
              <a:extLst>
                <a:ext uri="{FF2B5EF4-FFF2-40B4-BE49-F238E27FC236}">
                  <a16:creationId xmlns:a16="http://schemas.microsoft.com/office/drawing/2014/main" id="{1C5EC144-6226-5745-8CAF-750907A307F8}"/>
                </a:ext>
              </a:extLst>
            </p:cNvPr>
            <p:cNvSpPr>
              <a:spLocks/>
            </p:cNvSpPr>
            <p:nvPr/>
          </p:nvSpPr>
          <p:spPr bwMode="auto">
            <a:xfrm>
              <a:off x="2462214" y="2414588"/>
              <a:ext cx="188913" cy="247650"/>
            </a:xfrm>
            <a:custGeom>
              <a:avLst/>
              <a:gdLst>
                <a:gd name="T0" fmla="*/ 73 w 115"/>
                <a:gd name="T1" fmla="*/ 150 h 150"/>
                <a:gd name="T2" fmla="*/ 72 w 115"/>
                <a:gd name="T3" fmla="*/ 150 h 150"/>
                <a:gd name="T4" fmla="*/ 66 w 115"/>
                <a:gd name="T5" fmla="*/ 146 h 150"/>
                <a:gd name="T6" fmla="*/ 3 w 115"/>
                <a:gd name="T7" fmla="*/ 51 h 150"/>
                <a:gd name="T8" fmla="*/ 5 w 115"/>
                <a:gd name="T9" fmla="*/ 39 h 150"/>
                <a:gd name="T10" fmla="*/ 17 w 115"/>
                <a:gd name="T11" fmla="*/ 42 h 150"/>
                <a:gd name="T12" fmla="*/ 74 w 115"/>
                <a:gd name="T13" fmla="*/ 128 h 150"/>
                <a:gd name="T14" fmla="*/ 92 w 115"/>
                <a:gd name="T15" fmla="*/ 110 h 150"/>
                <a:gd name="T16" fmla="*/ 94 w 115"/>
                <a:gd name="T17" fmla="*/ 94 h 150"/>
                <a:gd name="T18" fmla="*/ 41 w 115"/>
                <a:gd name="T19" fmla="*/ 14 h 150"/>
                <a:gd name="T20" fmla="*/ 43 w 115"/>
                <a:gd name="T21" fmla="*/ 2 h 150"/>
                <a:gd name="T22" fmla="*/ 55 w 115"/>
                <a:gd name="T23" fmla="*/ 5 h 150"/>
                <a:gd name="T24" fmla="*/ 108 w 115"/>
                <a:gd name="T25" fmla="*/ 84 h 150"/>
                <a:gd name="T26" fmla="*/ 104 w 115"/>
                <a:gd name="T27" fmla="*/ 122 h 150"/>
                <a:gd name="T28" fmla="*/ 79 w 115"/>
                <a:gd name="T29" fmla="*/ 147 h 150"/>
                <a:gd name="T30" fmla="*/ 73 w 115"/>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50">
                  <a:moveTo>
                    <a:pt x="73" y="150"/>
                  </a:moveTo>
                  <a:cubicBezTo>
                    <a:pt x="72" y="150"/>
                    <a:pt x="72" y="150"/>
                    <a:pt x="72" y="150"/>
                  </a:cubicBezTo>
                  <a:cubicBezTo>
                    <a:pt x="69" y="149"/>
                    <a:pt x="67" y="148"/>
                    <a:pt x="66" y="146"/>
                  </a:cubicBezTo>
                  <a:cubicBezTo>
                    <a:pt x="3" y="51"/>
                    <a:pt x="3" y="51"/>
                    <a:pt x="3" y="51"/>
                  </a:cubicBezTo>
                  <a:cubicBezTo>
                    <a:pt x="0" y="47"/>
                    <a:pt x="1" y="42"/>
                    <a:pt x="5" y="39"/>
                  </a:cubicBezTo>
                  <a:cubicBezTo>
                    <a:pt x="9" y="37"/>
                    <a:pt x="14" y="38"/>
                    <a:pt x="17" y="42"/>
                  </a:cubicBezTo>
                  <a:cubicBezTo>
                    <a:pt x="74" y="128"/>
                    <a:pt x="74" y="128"/>
                    <a:pt x="74" y="128"/>
                  </a:cubicBezTo>
                  <a:cubicBezTo>
                    <a:pt x="92" y="110"/>
                    <a:pt x="92" y="110"/>
                    <a:pt x="92" y="110"/>
                  </a:cubicBezTo>
                  <a:cubicBezTo>
                    <a:pt x="96" y="106"/>
                    <a:pt x="97" y="99"/>
                    <a:pt x="94" y="94"/>
                  </a:cubicBezTo>
                  <a:cubicBezTo>
                    <a:pt x="41" y="14"/>
                    <a:pt x="41" y="14"/>
                    <a:pt x="41" y="14"/>
                  </a:cubicBezTo>
                  <a:cubicBezTo>
                    <a:pt x="38" y="10"/>
                    <a:pt x="39" y="5"/>
                    <a:pt x="43" y="2"/>
                  </a:cubicBezTo>
                  <a:cubicBezTo>
                    <a:pt x="47" y="0"/>
                    <a:pt x="52" y="1"/>
                    <a:pt x="55" y="5"/>
                  </a:cubicBezTo>
                  <a:cubicBezTo>
                    <a:pt x="108" y="84"/>
                    <a:pt x="108" y="84"/>
                    <a:pt x="108" y="84"/>
                  </a:cubicBezTo>
                  <a:cubicBezTo>
                    <a:pt x="115" y="96"/>
                    <a:pt x="114" y="112"/>
                    <a:pt x="104" y="122"/>
                  </a:cubicBezTo>
                  <a:cubicBezTo>
                    <a:pt x="79" y="147"/>
                    <a:pt x="79" y="147"/>
                    <a:pt x="79" y="147"/>
                  </a:cubicBezTo>
                  <a:cubicBezTo>
                    <a:pt x="77" y="149"/>
                    <a:pt x="75" y="150"/>
                    <a:pt x="73"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1">
              <a:extLst>
                <a:ext uri="{FF2B5EF4-FFF2-40B4-BE49-F238E27FC236}">
                  <a16:creationId xmlns:a16="http://schemas.microsoft.com/office/drawing/2014/main" id="{4B151FB2-CECF-FB4C-B285-E9A61B751C9C}"/>
                </a:ext>
              </a:extLst>
            </p:cNvPr>
            <p:cNvSpPr>
              <a:spLocks/>
            </p:cNvSpPr>
            <p:nvPr/>
          </p:nvSpPr>
          <p:spPr bwMode="auto">
            <a:xfrm>
              <a:off x="2216151" y="2495550"/>
              <a:ext cx="119063" cy="96838"/>
            </a:xfrm>
            <a:custGeom>
              <a:avLst/>
              <a:gdLst>
                <a:gd name="T0" fmla="*/ 37 w 72"/>
                <a:gd name="T1" fmla="*/ 59 h 59"/>
                <a:gd name="T2" fmla="*/ 31 w 72"/>
                <a:gd name="T3" fmla="*/ 57 h 59"/>
                <a:gd name="T4" fmla="*/ 7 w 72"/>
                <a:gd name="T5" fmla="*/ 33 h 59"/>
                <a:gd name="T6" fmla="*/ 4 w 72"/>
                <a:gd name="T7" fmla="*/ 11 h 59"/>
                <a:gd name="T8" fmla="*/ 22 w 72"/>
                <a:gd name="T9" fmla="*/ 1 h 59"/>
                <a:gd name="T10" fmla="*/ 63 w 72"/>
                <a:gd name="T11" fmla="*/ 4 h 59"/>
                <a:gd name="T12" fmla="*/ 71 w 72"/>
                <a:gd name="T13" fmla="*/ 13 h 59"/>
                <a:gd name="T14" fmla="*/ 62 w 72"/>
                <a:gd name="T15" fmla="*/ 21 h 59"/>
                <a:gd name="T16" fmla="*/ 21 w 72"/>
                <a:gd name="T17" fmla="*/ 17 h 59"/>
                <a:gd name="T18" fmla="*/ 19 w 72"/>
                <a:gd name="T19" fmla="*/ 18 h 59"/>
                <a:gd name="T20" fmla="*/ 19 w 72"/>
                <a:gd name="T21" fmla="*/ 22 h 59"/>
                <a:gd name="T22" fmla="*/ 43 w 72"/>
                <a:gd name="T23" fmla="*/ 45 h 59"/>
                <a:gd name="T24" fmla="*/ 43 w 72"/>
                <a:gd name="T25" fmla="*/ 57 h 59"/>
                <a:gd name="T26" fmla="*/ 37 w 72"/>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9">
                  <a:moveTo>
                    <a:pt x="37" y="59"/>
                  </a:moveTo>
                  <a:cubicBezTo>
                    <a:pt x="35" y="59"/>
                    <a:pt x="32" y="59"/>
                    <a:pt x="31" y="57"/>
                  </a:cubicBezTo>
                  <a:cubicBezTo>
                    <a:pt x="7" y="33"/>
                    <a:pt x="7" y="33"/>
                    <a:pt x="7" y="33"/>
                  </a:cubicBezTo>
                  <a:cubicBezTo>
                    <a:pt x="1" y="27"/>
                    <a:pt x="0" y="18"/>
                    <a:pt x="4" y="11"/>
                  </a:cubicBezTo>
                  <a:cubicBezTo>
                    <a:pt x="7" y="4"/>
                    <a:pt x="14" y="0"/>
                    <a:pt x="22" y="1"/>
                  </a:cubicBezTo>
                  <a:cubicBezTo>
                    <a:pt x="63" y="4"/>
                    <a:pt x="63" y="4"/>
                    <a:pt x="63" y="4"/>
                  </a:cubicBezTo>
                  <a:cubicBezTo>
                    <a:pt x="68" y="4"/>
                    <a:pt x="72" y="8"/>
                    <a:pt x="71" y="13"/>
                  </a:cubicBezTo>
                  <a:cubicBezTo>
                    <a:pt x="71" y="18"/>
                    <a:pt x="67" y="21"/>
                    <a:pt x="62" y="21"/>
                  </a:cubicBezTo>
                  <a:cubicBezTo>
                    <a:pt x="21" y="17"/>
                    <a:pt x="21" y="17"/>
                    <a:pt x="21" y="17"/>
                  </a:cubicBezTo>
                  <a:cubicBezTo>
                    <a:pt x="20" y="17"/>
                    <a:pt x="19" y="18"/>
                    <a:pt x="19" y="18"/>
                  </a:cubicBezTo>
                  <a:cubicBezTo>
                    <a:pt x="19" y="19"/>
                    <a:pt x="18" y="20"/>
                    <a:pt x="19" y="22"/>
                  </a:cubicBezTo>
                  <a:cubicBezTo>
                    <a:pt x="43" y="45"/>
                    <a:pt x="43" y="45"/>
                    <a:pt x="43" y="45"/>
                  </a:cubicBezTo>
                  <a:cubicBezTo>
                    <a:pt x="46" y="48"/>
                    <a:pt x="46" y="54"/>
                    <a:pt x="43" y="57"/>
                  </a:cubicBezTo>
                  <a:cubicBezTo>
                    <a:pt x="41" y="59"/>
                    <a:pt x="39" y="59"/>
                    <a:pt x="3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2">
              <a:extLst>
                <a:ext uri="{FF2B5EF4-FFF2-40B4-BE49-F238E27FC236}">
                  <a16:creationId xmlns:a16="http://schemas.microsoft.com/office/drawing/2014/main" id="{EA35A977-E042-B647-AA73-D54D6DDC696B}"/>
                </a:ext>
              </a:extLst>
            </p:cNvPr>
            <p:cNvSpPr>
              <a:spLocks/>
            </p:cNvSpPr>
            <p:nvPr/>
          </p:nvSpPr>
          <p:spPr bwMode="auto">
            <a:xfrm>
              <a:off x="2300289" y="2562225"/>
              <a:ext cx="98425" cy="114300"/>
            </a:xfrm>
            <a:custGeom>
              <a:avLst/>
              <a:gdLst>
                <a:gd name="T0" fmla="*/ 41 w 60"/>
                <a:gd name="T1" fmla="*/ 70 h 70"/>
                <a:gd name="T2" fmla="*/ 27 w 60"/>
                <a:gd name="T3" fmla="*/ 64 h 70"/>
                <a:gd name="T4" fmla="*/ 3 w 60"/>
                <a:gd name="T5" fmla="*/ 41 h 70"/>
                <a:gd name="T6" fmla="*/ 3 w 60"/>
                <a:gd name="T7" fmla="*/ 29 h 70"/>
                <a:gd name="T8" fmla="*/ 15 w 60"/>
                <a:gd name="T9" fmla="*/ 29 h 70"/>
                <a:gd name="T10" fmla="*/ 39 w 60"/>
                <a:gd name="T11" fmla="*/ 52 h 70"/>
                <a:gd name="T12" fmla="*/ 42 w 60"/>
                <a:gd name="T13" fmla="*/ 53 h 70"/>
                <a:gd name="T14" fmla="*/ 43 w 60"/>
                <a:gd name="T15" fmla="*/ 50 h 70"/>
                <a:gd name="T16" fmla="*/ 40 w 60"/>
                <a:gd name="T17" fmla="*/ 9 h 70"/>
                <a:gd name="T18" fmla="*/ 47 w 60"/>
                <a:gd name="T19" fmla="*/ 0 h 70"/>
                <a:gd name="T20" fmla="*/ 56 w 60"/>
                <a:gd name="T21" fmla="*/ 8 h 70"/>
                <a:gd name="T22" fmla="*/ 60 w 60"/>
                <a:gd name="T23" fmla="*/ 49 h 70"/>
                <a:gd name="T24" fmla="*/ 49 w 60"/>
                <a:gd name="T25" fmla="*/ 68 h 70"/>
                <a:gd name="T26" fmla="*/ 41 w 60"/>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0">
                  <a:moveTo>
                    <a:pt x="41" y="70"/>
                  </a:moveTo>
                  <a:cubicBezTo>
                    <a:pt x="36" y="70"/>
                    <a:pt x="31" y="68"/>
                    <a:pt x="27" y="64"/>
                  </a:cubicBezTo>
                  <a:cubicBezTo>
                    <a:pt x="3" y="41"/>
                    <a:pt x="3" y="41"/>
                    <a:pt x="3" y="41"/>
                  </a:cubicBezTo>
                  <a:cubicBezTo>
                    <a:pt x="0" y="37"/>
                    <a:pt x="0" y="32"/>
                    <a:pt x="3" y="29"/>
                  </a:cubicBezTo>
                  <a:cubicBezTo>
                    <a:pt x="7" y="25"/>
                    <a:pt x="12" y="25"/>
                    <a:pt x="15" y="29"/>
                  </a:cubicBezTo>
                  <a:cubicBezTo>
                    <a:pt x="39" y="52"/>
                    <a:pt x="39" y="52"/>
                    <a:pt x="39" y="52"/>
                  </a:cubicBezTo>
                  <a:cubicBezTo>
                    <a:pt x="40" y="53"/>
                    <a:pt x="42" y="53"/>
                    <a:pt x="42" y="53"/>
                  </a:cubicBezTo>
                  <a:cubicBezTo>
                    <a:pt x="43" y="52"/>
                    <a:pt x="43" y="52"/>
                    <a:pt x="43" y="50"/>
                  </a:cubicBezTo>
                  <a:cubicBezTo>
                    <a:pt x="40" y="9"/>
                    <a:pt x="40" y="9"/>
                    <a:pt x="40" y="9"/>
                  </a:cubicBezTo>
                  <a:cubicBezTo>
                    <a:pt x="39" y="5"/>
                    <a:pt x="43" y="1"/>
                    <a:pt x="47" y="0"/>
                  </a:cubicBezTo>
                  <a:cubicBezTo>
                    <a:pt x="52" y="0"/>
                    <a:pt x="56" y="3"/>
                    <a:pt x="56" y="8"/>
                  </a:cubicBezTo>
                  <a:cubicBezTo>
                    <a:pt x="60" y="49"/>
                    <a:pt x="60" y="49"/>
                    <a:pt x="60" y="49"/>
                  </a:cubicBezTo>
                  <a:cubicBezTo>
                    <a:pt x="60" y="57"/>
                    <a:pt x="56" y="64"/>
                    <a:pt x="49" y="68"/>
                  </a:cubicBezTo>
                  <a:cubicBezTo>
                    <a:pt x="47" y="69"/>
                    <a:pt x="44" y="70"/>
                    <a:pt x="4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3">
              <a:extLst>
                <a:ext uri="{FF2B5EF4-FFF2-40B4-BE49-F238E27FC236}">
                  <a16:creationId xmlns:a16="http://schemas.microsoft.com/office/drawing/2014/main" id="{ED263C70-9B42-D14F-94C0-4141125B86E8}"/>
                </a:ext>
              </a:extLst>
            </p:cNvPr>
            <p:cNvSpPr>
              <a:spLocks noEditPoints="1"/>
            </p:cNvSpPr>
            <p:nvPr/>
          </p:nvSpPr>
          <p:spPr bwMode="auto">
            <a:xfrm>
              <a:off x="2230439" y="2239963"/>
              <a:ext cx="422275" cy="423863"/>
            </a:xfrm>
            <a:custGeom>
              <a:avLst/>
              <a:gdLst>
                <a:gd name="T0" fmla="*/ 21 w 257"/>
                <a:gd name="T1" fmla="*/ 257 h 257"/>
                <a:gd name="T2" fmla="*/ 9 w 257"/>
                <a:gd name="T3" fmla="*/ 252 h 257"/>
                <a:gd name="T4" fmla="*/ 4 w 257"/>
                <a:gd name="T5" fmla="*/ 228 h 257"/>
                <a:gd name="T6" fmla="*/ 5 w 257"/>
                <a:gd name="T7" fmla="*/ 227 h 257"/>
                <a:gd name="T8" fmla="*/ 65 w 257"/>
                <a:gd name="T9" fmla="*/ 135 h 257"/>
                <a:gd name="T10" fmla="*/ 67 w 257"/>
                <a:gd name="T11" fmla="*/ 134 h 257"/>
                <a:gd name="T12" fmla="*/ 184 w 257"/>
                <a:gd name="T13" fmla="*/ 16 h 257"/>
                <a:gd name="T14" fmla="*/ 242 w 257"/>
                <a:gd name="T15" fmla="*/ 16 h 257"/>
                <a:gd name="T16" fmla="*/ 242 w 257"/>
                <a:gd name="T17" fmla="*/ 73 h 257"/>
                <a:gd name="T18" fmla="*/ 125 w 257"/>
                <a:gd name="T19" fmla="*/ 191 h 257"/>
                <a:gd name="T20" fmla="*/ 123 w 257"/>
                <a:gd name="T21" fmla="*/ 192 h 257"/>
                <a:gd name="T22" fmla="*/ 32 w 257"/>
                <a:gd name="T23" fmla="*/ 253 h 257"/>
                <a:gd name="T24" fmla="*/ 21 w 257"/>
                <a:gd name="T25" fmla="*/ 257 h 257"/>
                <a:gd name="T26" fmla="*/ 19 w 257"/>
                <a:gd name="T27" fmla="*/ 235 h 257"/>
                <a:gd name="T28" fmla="*/ 20 w 257"/>
                <a:gd name="T29" fmla="*/ 239 h 257"/>
                <a:gd name="T30" fmla="*/ 23 w 257"/>
                <a:gd name="T31" fmla="*/ 239 h 257"/>
                <a:gd name="T32" fmla="*/ 113 w 257"/>
                <a:gd name="T33" fmla="*/ 179 h 257"/>
                <a:gd name="T34" fmla="*/ 230 w 257"/>
                <a:gd name="T35" fmla="*/ 61 h 257"/>
                <a:gd name="T36" fmla="*/ 230 w 257"/>
                <a:gd name="T37" fmla="*/ 28 h 257"/>
                <a:gd name="T38" fmla="*/ 196 w 257"/>
                <a:gd name="T39" fmla="*/ 28 h 257"/>
                <a:gd name="T40" fmla="*/ 79 w 257"/>
                <a:gd name="T41" fmla="*/ 145 h 257"/>
                <a:gd name="T42" fmla="*/ 19 w 257"/>
                <a:gd name="T43" fmla="*/ 235 h 257"/>
                <a:gd name="T44" fmla="*/ 119 w 257"/>
                <a:gd name="T45" fmla="*/ 185 h 257"/>
                <a:gd name="T46" fmla="*/ 119 w 257"/>
                <a:gd name="T47" fmla="*/ 18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 h="257">
                  <a:moveTo>
                    <a:pt x="21" y="257"/>
                  </a:moveTo>
                  <a:cubicBezTo>
                    <a:pt x="17" y="257"/>
                    <a:pt x="13" y="255"/>
                    <a:pt x="9" y="252"/>
                  </a:cubicBezTo>
                  <a:cubicBezTo>
                    <a:pt x="2" y="245"/>
                    <a:pt x="0" y="236"/>
                    <a:pt x="4" y="228"/>
                  </a:cubicBezTo>
                  <a:cubicBezTo>
                    <a:pt x="5" y="227"/>
                    <a:pt x="5" y="227"/>
                    <a:pt x="5" y="227"/>
                  </a:cubicBezTo>
                  <a:cubicBezTo>
                    <a:pt x="65" y="135"/>
                    <a:pt x="65" y="135"/>
                    <a:pt x="65" y="135"/>
                  </a:cubicBezTo>
                  <a:cubicBezTo>
                    <a:pt x="66" y="134"/>
                    <a:pt x="66" y="134"/>
                    <a:pt x="67" y="134"/>
                  </a:cubicBezTo>
                  <a:cubicBezTo>
                    <a:pt x="184" y="16"/>
                    <a:pt x="184" y="16"/>
                    <a:pt x="184" y="16"/>
                  </a:cubicBezTo>
                  <a:cubicBezTo>
                    <a:pt x="200" y="0"/>
                    <a:pt x="226" y="0"/>
                    <a:pt x="242" y="16"/>
                  </a:cubicBezTo>
                  <a:cubicBezTo>
                    <a:pt x="257" y="32"/>
                    <a:pt x="257" y="57"/>
                    <a:pt x="242" y="73"/>
                  </a:cubicBezTo>
                  <a:cubicBezTo>
                    <a:pt x="125" y="191"/>
                    <a:pt x="125" y="191"/>
                    <a:pt x="125" y="191"/>
                  </a:cubicBezTo>
                  <a:cubicBezTo>
                    <a:pt x="124" y="191"/>
                    <a:pt x="124" y="192"/>
                    <a:pt x="123" y="192"/>
                  </a:cubicBezTo>
                  <a:cubicBezTo>
                    <a:pt x="32" y="253"/>
                    <a:pt x="32" y="253"/>
                    <a:pt x="32" y="253"/>
                  </a:cubicBezTo>
                  <a:cubicBezTo>
                    <a:pt x="28" y="255"/>
                    <a:pt x="25" y="257"/>
                    <a:pt x="21" y="257"/>
                  </a:cubicBezTo>
                  <a:close/>
                  <a:moveTo>
                    <a:pt x="19" y="235"/>
                  </a:moveTo>
                  <a:cubicBezTo>
                    <a:pt x="18" y="237"/>
                    <a:pt x="20" y="239"/>
                    <a:pt x="20" y="239"/>
                  </a:cubicBezTo>
                  <a:cubicBezTo>
                    <a:pt x="21" y="240"/>
                    <a:pt x="22" y="240"/>
                    <a:pt x="23" y="239"/>
                  </a:cubicBezTo>
                  <a:cubicBezTo>
                    <a:pt x="113" y="179"/>
                    <a:pt x="113" y="179"/>
                    <a:pt x="113" y="179"/>
                  </a:cubicBezTo>
                  <a:cubicBezTo>
                    <a:pt x="230" y="61"/>
                    <a:pt x="230" y="61"/>
                    <a:pt x="230" y="61"/>
                  </a:cubicBezTo>
                  <a:cubicBezTo>
                    <a:pt x="239" y="52"/>
                    <a:pt x="239" y="37"/>
                    <a:pt x="230" y="28"/>
                  </a:cubicBezTo>
                  <a:cubicBezTo>
                    <a:pt x="220" y="18"/>
                    <a:pt x="206" y="18"/>
                    <a:pt x="196" y="28"/>
                  </a:cubicBezTo>
                  <a:cubicBezTo>
                    <a:pt x="79" y="145"/>
                    <a:pt x="79" y="145"/>
                    <a:pt x="79" y="145"/>
                  </a:cubicBezTo>
                  <a:lnTo>
                    <a:pt x="19" y="235"/>
                  </a:lnTo>
                  <a:close/>
                  <a:moveTo>
                    <a:pt x="119" y="185"/>
                  </a:moveTo>
                  <a:cubicBezTo>
                    <a:pt x="119" y="185"/>
                    <a:pt x="119" y="185"/>
                    <a:pt x="11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2" name="Group 91">
            <a:extLst>
              <a:ext uri="{FF2B5EF4-FFF2-40B4-BE49-F238E27FC236}">
                <a16:creationId xmlns:a16="http://schemas.microsoft.com/office/drawing/2014/main" id="{600986D6-D3BA-7E4F-8E44-6415626947C0}"/>
              </a:ext>
            </a:extLst>
          </p:cNvPr>
          <p:cNvGrpSpPr/>
          <p:nvPr/>
        </p:nvGrpSpPr>
        <p:grpSpPr>
          <a:xfrm>
            <a:off x="3172681" y="92857"/>
            <a:ext cx="431853" cy="427107"/>
            <a:chOff x="2786063" y="8375652"/>
            <a:chExt cx="433388" cy="428625"/>
          </a:xfrm>
          <a:solidFill>
            <a:schemeClr val="accent2"/>
          </a:solidFill>
        </p:grpSpPr>
        <p:sp>
          <p:nvSpPr>
            <p:cNvPr id="93" name="Freeform 219">
              <a:extLst>
                <a:ext uri="{FF2B5EF4-FFF2-40B4-BE49-F238E27FC236}">
                  <a16:creationId xmlns:a16="http://schemas.microsoft.com/office/drawing/2014/main" id="{AD3D87A0-5F19-D646-83E0-A96B1E03E215}"/>
                </a:ext>
              </a:extLst>
            </p:cNvPr>
            <p:cNvSpPr>
              <a:spLocks noEditPoints="1"/>
            </p:cNvSpPr>
            <p:nvPr/>
          </p:nvSpPr>
          <p:spPr bwMode="auto">
            <a:xfrm>
              <a:off x="2786063" y="8375652"/>
              <a:ext cx="433388" cy="428625"/>
            </a:xfrm>
            <a:custGeom>
              <a:avLst/>
              <a:gdLst>
                <a:gd name="T0" fmla="*/ 83 w 263"/>
                <a:gd name="T1" fmla="*/ 261 h 261"/>
                <a:gd name="T2" fmla="*/ 63 w 263"/>
                <a:gd name="T3" fmla="*/ 258 h 261"/>
                <a:gd name="T4" fmla="*/ 14 w 263"/>
                <a:gd name="T5" fmla="*/ 221 h 261"/>
                <a:gd name="T6" fmla="*/ 5 w 263"/>
                <a:gd name="T7" fmla="*/ 160 h 261"/>
                <a:gd name="T8" fmla="*/ 99 w 263"/>
                <a:gd name="T9" fmla="*/ 101 h 261"/>
                <a:gd name="T10" fmla="*/ 198 w 263"/>
                <a:gd name="T11" fmla="*/ 2 h 261"/>
                <a:gd name="T12" fmla="*/ 204 w 263"/>
                <a:gd name="T13" fmla="*/ 0 h 261"/>
                <a:gd name="T14" fmla="*/ 255 w 263"/>
                <a:gd name="T15" fmla="*/ 0 h 261"/>
                <a:gd name="T16" fmla="*/ 263 w 263"/>
                <a:gd name="T17" fmla="*/ 8 h 261"/>
                <a:gd name="T18" fmla="*/ 263 w 263"/>
                <a:gd name="T19" fmla="*/ 50 h 261"/>
                <a:gd name="T20" fmla="*/ 261 w 263"/>
                <a:gd name="T21" fmla="*/ 56 h 261"/>
                <a:gd name="T22" fmla="*/ 236 w 263"/>
                <a:gd name="T23" fmla="*/ 81 h 261"/>
                <a:gd name="T24" fmla="*/ 230 w 263"/>
                <a:gd name="T25" fmla="*/ 84 h 261"/>
                <a:gd name="T26" fmla="*/ 213 w 263"/>
                <a:gd name="T27" fmla="*/ 84 h 261"/>
                <a:gd name="T28" fmla="*/ 213 w 263"/>
                <a:gd name="T29" fmla="*/ 109 h 261"/>
                <a:gd name="T30" fmla="*/ 204 w 263"/>
                <a:gd name="T31" fmla="*/ 117 h 261"/>
                <a:gd name="T32" fmla="*/ 179 w 263"/>
                <a:gd name="T33" fmla="*/ 117 h 261"/>
                <a:gd name="T34" fmla="*/ 179 w 263"/>
                <a:gd name="T35" fmla="*/ 143 h 261"/>
                <a:gd name="T36" fmla="*/ 177 w 263"/>
                <a:gd name="T37" fmla="*/ 148 h 261"/>
                <a:gd name="T38" fmla="*/ 162 w 263"/>
                <a:gd name="T39" fmla="*/ 164 h 261"/>
                <a:gd name="T40" fmla="*/ 161 w 263"/>
                <a:gd name="T41" fmla="*/ 201 h 261"/>
                <a:gd name="T42" fmla="*/ 124 w 263"/>
                <a:gd name="T43" fmla="*/ 250 h 261"/>
                <a:gd name="T44" fmla="*/ 83 w 263"/>
                <a:gd name="T45" fmla="*/ 261 h 261"/>
                <a:gd name="T46" fmla="*/ 83 w 263"/>
                <a:gd name="T47" fmla="*/ 117 h 261"/>
                <a:gd name="T48" fmla="*/ 22 w 263"/>
                <a:gd name="T49" fmla="*/ 164 h 261"/>
                <a:gd name="T50" fmla="*/ 28 w 263"/>
                <a:gd name="T51" fmla="*/ 213 h 261"/>
                <a:gd name="T52" fmla="*/ 67 w 263"/>
                <a:gd name="T53" fmla="*/ 242 h 261"/>
                <a:gd name="T54" fmla="*/ 115 w 263"/>
                <a:gd name="T55" fmla="*/ 236 h 261"/>
                <a:gd name="T56" fmla="*/ 145 w 263"/>
                <a:gd name="T57" fmla="*/ 197 h 261"/>
                <a:gd name="T58" fmla="*/ 145 w 263"/>
                <a:gd name="T59" fmla="*/ 164 h 261"/>
                <a:gd name="T60" fmla="*/ 147 w 263"/>
                <a:gd name="T61" fmla="*/ 156 h 261"/>
                <a:gd name="T62" fmla="*/ 162 w 263"/>
                <a:gd name="T63" fmla="*/ 139 h 261"/>
                <a:gd name="T64" fmla="*/ 162 w 263"/>
                <a:gd name="T65" fmla="*/ 109 h 261"/>
                <a:gd name="T66" fmla="*/ 171 w 263"/>
                <a:gd name="T67" fmla="*/ 100 h 261"/>
                <a:gd name="T68" fmla="*/ 196 w 263"/>
                <a:gd name="T69" fmla="*/ 100 h 261"/>
                <a:gd name="T70" fmla="*/ 196 w 263"/>
                <a:gd name="T71" fmla="*/ 75 h 261"/>
                <a:gd name="T72" fmla="*/ 204 w 263"/>
                <a:gd name="T73" fmla="*/ 67 h 261"/>
                <a:gd name="T74" fmla="*/ 226 w 263"/>
                <a:gd name="T75" fmla="*/ 67 h 261"/>
                <a:gd name="T76" fmla="*/ 246 w 263"/>
                <a:gd name="T77" fmla="*/ 47 h 261"/>
                <a:gd name="T78" fmla="*/ 246 w 263"/>
                <a:gd name="T79" fmla="*/ 16 h 261"/>
                <a:gd name="T80" fmla="*/ 208 w 263"/>
                <a:gd name="T81" fmla="*/ 16 h 261"/>
                <a:gd name="T82" fmla="*/ 108 w 263"/>
                <a:gd name="T83" fmla="*/ 117 h 261"/>
                <a:gd name="T84" fmla="*/ 100 w 263"/>
                <a:gd name="T85" fmla="*/ 119 h 261"/>
                <a:gd name="T86" fmla="*/ 83 w 263"/>
                <a:gd name="T87" fmla="*/ 1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261">
                  <a:moveTo>
                    <a:pt x="83" y="261"/>
                  </a:moveTo>
                  <a:cubicBezTo>
                    <a:pt x="77" y="261"/>
                    <a:pt x="70" y="260"/>
                    <a:pt x="63" y="258"/>
                  </a:cubicBezTo>
                  <a:cubicBezTo>
                    <a:pt x="42" y="253"/>
                    <a:pt x="24" y="240"/>
                    <a:pt x="14" y="221"/>
                  </a:cubicBezTo>
                  <a:cubicBezTo>
                    <a:pt x="3" y="202"/>
                    <a:pt x="0" y="181"/>
                    <a:pt x="5" y="160"/>
                  </a:cubicBezTo>
                  <a:cubicBezTo>
                    <a:pt x="16" y="118"/>
                    <a:pt x="58" y="93"/>
                    <a:pt x="99" y="101"/>
                  </a:cubicBezTo>
                  <a:cubicBezTo>
                    <a:pt x="198" y="2"/>
                    <a:pt x="198" y="2"/>
                    <a:pt x="198" y="2"/>
                  </a:cubicBezTo>
                  <a:cubicBezTo>
                    <a:pt x="200" y="0"/>
                    <a:pt x="202" y="0"/>
                    <a:pt x="204" y="0"/>
                  </a:cubicBezTo>
                  <a:cubicBezTo>
                    <a:pt x="255" y="0"/>
                    <a:pt x="255" y="0"/>
                    <a:pt x="255" y="0"/>
                  </a:cubicBezTo>
                  <a:cubicBezTo>
                    <a:pt x="260" y="0"/>
                    <a:pt x="263" y="3"/>
                    <a:pt x="263" y="8"/>
                  </a:cubicBezTo>
                  <a:cubicBezTo>
                    <a:pt x="263" y="50"/>
                    <a:pt x="263" y="50"/>
                    <a:pt x="263" y="50"/>
                  </a:cubicBezTo>
                  <a:cubicBezTo>
                    <a:pt x="263" y="52"/>
                    <a:pt x="262" y="54"/>
                    <a:pt x="261" y="56"/>
                  </a:cubicBezTo>
                  <a:cubicBezTo>
                    <a:pt x="236" y="81"/>
                    <a:pt x="236" y="81"/>
                    <a:pt x="236" y="81"/>
                  </a:cubicBezTo>
                  <a:cubicBezTo>
                    <a:pt x="234" y="83"/>
                    <a:pt x="232" y="84"/>
                    <a:pt x="230" y="84"/>
                  </a:cubicBezTo>
                  <a:cubicBezTo>
                    <a:pt x="213" y="84"/>
                    <a:pt x="213" y="84"/>
                    <a:pt x="213" y="84"/>
                  </a:cubicBezTo>
                  <a:cubicBezTo>
                    <a:pt x="213" y="109"/>
                    <a:pt x="213" y="109"/>
                    <a:pt x="213" y="109"/>
                  </a:cubicBezTo>
                  <a:cubicBezTo>
                    <a:pt x="213" y="114"/>
                    <a:pt x="209" y="117"/>
                    <a:pt x="204" y="117"/>
                  </a:cubicBezTo>
                  <a:cubicBezTo>
                    <a:pt x="179" y="117"/>
                    <a:pt x="179" y="117"/>
                    <a:pt x="179" y="117"/>
                  </a:cubicBezTo>
                  <a:cubicBezTo>
                    <a:pt x="179" y="143"/>
                    <a:pt x="179" y="143"/>
                    <a:pt x="179" y="143"/>
                  </a:cubicBezTo>
                  <a:cubicBezTo>
                    <a:pt x="179" y="145"/>
                    <a:pt x="178" y="147"/>
                    <a:pt x="177" y="148"/>
                  </a:cubicBezTo>
                  <a:cubicBezTo>
                    <a:pt x="162" y="164"/>
                    <a:pt x="162" y="164"/>
                    <a:pt x="162" y="164"/>
                  </a:cubicBezTo>
                  <a:cubicBezTo>
                    <a:pt x="165" y="176"/>
                    <a:pt x="165" y="189"/>
                    <a:pt x="161" y="201"/>
                  </a:cubicBezTo>
                  <a:cubicBezTo>
                    <a:pt x="156" y="222"/>
                    <a:pt x="143" y="239"/>
                    <a:pt x="124" y="250"/>
                  </a:cubicBezTo>
                  <a:cubicBezTo>
                    <a:pt x="111" y="257"/>
                    <a:pt x="98" y="261"/>
                    <a:pt x="83" y="261"/>
                  </a:cubicBezTo>
                  <a:close/>
                  <a:moveTo>
                    <a:pt x="83" y="117"/>
                  </a:moveTo>
                  <a:cubicBezTo>
                    <a:pt x="55" y="117"/>
                    <a:pt x="29" y="136"/>
                    <a:pt x="22" y="164"/>
                  </a:cubicBezTo>
                  <a:cubicBezTo>
                    <a:pt x="17" y="181"/>
                    <a:pt x="20" y="198"/>
                    <a:pt x="28" y="213"/>
                  </a:cubicBezTo>
                  <a:cubicBezTo>
                    <a:pt x="37" y="227"/>
                    <a:pt x="50" y="238"/>
                    <a:pt x="67" y="242"/>
                  </a:cubicBezTo>
                  <a:cubicBezTo>
                    <a:pt x="84" y="246"/>
                    <a:pt x="101" y="244"/>
                    <a:pt x="115" y="236"/>
                  </a:cubicBezTo>
                  <a:cubicBezTo>
                    <a:pt x="130" y="227"/>
                    <a:pt x="141" y="213"/>
                    <a:pt x="145" y="197"/>
                  </a:cubicBezTo>
                  <a:cubicBezTo>
                    <a:pt x="148" y="186"/>
                    <a:pt x="148" y="175"/>
                    <a:pt x="145" y="164"/>
                  </a:cubicBezTo>
                  <a:cubicBezTo>
                    <a:pt x="144" y="161"/>
                    <a:pt x="145" y="158"/>
                    <a:pt x="147" y="156"/>
                  </a:cubicBezTo>
                  <a:cubicBezTo>
                    <a:pt x="162" y="139"/>
                    <a:pt x="162" y="139"/>
                    <a:pt x="162" y="139"/>
                  </a:cubicBezTo>
                  <a:cubicBezTo>
                    <a:pt x="162" y="109"/>
                    <a:pt x="162" y="109"/>
                    <a:pt x="162" y="109"/>
                  </a:cubicBezTo>
                  <a:cubicBezTo>
                    <a:pt x="162" y="104"/>
                    <a:pt x="166" y="100"/>
                    <a:pt x="171" y="100"/>
                  </a:cubicBezTo>
                  <a:cubicBezTo>
                    <a:pt x="196" y="100"/>
                    <a:pt x="196" y="100"/>
                    <a:pt x="196" y="100"/>
                  </a:cubicBezTo>
                  <a:cubicBezTo>
                    <a:pt x="196" y="75"/>
                    <a:pt x="196" y="75"/>
                    <a:pt x="196" y="75"/>
                  </a:cubicBezTo>
                  <a:cubicBezTo>
                    <a:pt x="196" y="71"/>
                    <a:pt x="200" y="67"/>
                    <a:pt x="204" y="67"/>
                  </a:cubicBezTo>
                  <a:cubicBezTo>
                    <a:pt x="226" y="67"/>
                    <a:pt x="226" y="67"/>
                    <a:pt x="226" y="67"/>
                  </a:cubicBezTo>
                  <a:cubicBezTo>
                    <a:pt x="246" y="47"/>
                    <a:pt x="246" y="47"/>
                    <a:pt x="246" y="47"/>
                  </a:cubicBezTo>
                  <a:cubicBezTo>
                    <a:pt x="246" y="16"/>
                    <a:pt x="246" y="16"/>
                    <a:pt x="246" y="16"/>
                  </a:cubicBezTo>
                  <a:cubicBezTo>
                    <a:pt x="208" y="16"/>
                    <a:pt x="208" y="16"/>
                    <a:pt x="208" y="16"/>
                  </a:cubicBezTo>
                  <a:cubicBezTo>
                    <a:pt x="108" y="117"/>
                    <a:pt x="108" y="117"/>
                    <a:pt x="108" y="117"/>
                  </a:cubicBezTo>
                  <a:cubicBezTo>
                    <a:pt x="106" y="119"/>
                    <a:pt x="103" y="119"/>
                    <a:pt x="100" y="119"/>
                  </a:cubicBezTo>
                  <a:cubicBezTo>
                    <a:pt x="94" y="117"/>
                    <a:pt x="89" y="117"/>
                    <a:pt x="83"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20">
              <a:extLst>
                <a:ext uri="{FF2B5EF4-FFF2-40B4-BE49-F238E27FC236}">
                  <a16:creationId xmlns:a16="http://schemas.microsoft.com/office/drawing/2014/main" id="{63CF8806-0A60-BC41-A311-C05A083933B5}"/>
                </a:ext>
              </a:extLst>
            </p:cNvPr>
            <p:cNvSpPr>
              <a:spLocks noEditPoints="1"/>
            </p:cNvSpPr>
            <p:nvPr/>
          </p:nvSpPr>
          <p:spPr bwMode="auto">
            <a:xfrm>
              <a:off x="2859088" y="8623302"/>
              <a:ext cx="111125" cy="111125"/>
            </a:xfrm>
            <a:custGeom>
              <a:avLst/>
              <a:gdLst>
                <a:gd name="T0" fmla="*/ 33 w 67"/>
                <a:gd name="T1" fmla="*/ 67 h 67"/>
                <a:gd name="T2" fmla="*/ 0 w 67"/>
                <a:gd name="T3" fmla="*/ 34 h 67"/>
                <a:gd name="T4" fmla="*/ 33 w 67"/>
                <a:gd name="T5" fmla="*/ 0 h 67"/>
                <a:gd name="T6" fmla="*/ 67 w 67"/>
                <a:gd name="T7" fmla="*/ 34 h 67"/>
                <a:gd name="T8" fmla="*/ 33 w 67"/>
                <a:gd name="T9" fmla="*/ 67 h 67"/>
                <a:gd name="T10" fmla="*/ 33 w 67"/>
                <a:gd name="T11" fmla="*/ 17 h 67"/>
                <a:gd name="T12" fmla="*/ 16 w 67"/>
                <a:gd name="T13" fmla="*/ 34 h 67"/>
                <a:gd name="T14" fmla="*/ 33 w 67"/>
                <a:gd name="T15" fmla="*/ 50 h 67"/>
                <a:gd name="T16" fmla="*/ 50 w 67"/>
                <a:gd name="T17" fmla="*/ 34 h 67"/>
                <a:gd name="T18" fmla="*/ 33 w 67"/>
                <a:gd name="T19"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67"/>
                  </a:moveTo>
                  <a:cubicBezTo>
                    <a:pt x="15" y="67"/>
                    <a:pt x="0" y="52"/>
                    <a:pt x="0" y="34"/>
                  </a:cubicBezTo>
                  <a:cubicBezTo>
                    <a:pt x="0" y="15"/>
                    <a:pt x="15" y="0"/>
                    <a:pt x="33" y="0"/>
                  </a:cubicBezTo>
                  <a:cubicBezTo>
                    <a:pt x="52" y="0"/>
                    <a:pt x="67" y="15"/>
                    <a:pt x="67" y="34"/>
                  </a:cubicBezTo>
                  <a:cubicBezTo>
                    <a:pt x="67" y="52"/>
                    <a:pt x="52" y="67"/>
                    <a:pt x="33" y="67"/>
                  </a:cubicBezTo>
                  <a:close/>
                  <a:moveTo>
                    <a:pt x="33" y="17"/>
                  </a:moveTo>
                  <a:cubicBezTo>
                    <a:pt x="24" y="17"/>
                    <a:pt x="16" y="24"/>
                    <a:pt x="16" y="34"/>
                  </a:cubicBezTo>
                  <a:cubicBezTo>
                    <a:pt x="16" y="43"/>
                    <a:pt x="24" y="50"/>
                    <a:pt x="33" y="50"/>
                  </a:cubicBezTo>
                  <a:cubicBezTo>
                    <a:pt x="43" y="50"/>
                    <a:pt x="50" y="43"/>
                    <a:pt x="50" y="34"/>
                  </a:cubicBezTo>
                  <a:cubicBezTo>
                    <a:pt x="50" y="24"/>
                    <a:pt x="43" y="17"/>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5" name="Group 94">
            <a:extLst>
              <a:ext uri="{FF2B5EF4-FFF2-40B4-BE49-F238E27FC236}">
                <a16:creationId xmlns:a16="http://schemas.microsoft.com/office/drawing/2014/main" id="{8A2831A2-4384-E14A-8B0B-DE5B706165F2}"/>
              </a:ext>
            </a:extLst>
          </p:cNvPr>
          <p:cNvGrpSpPr/>
          <p:nvPr/>
        </p:nvGrpSpPr>
        <p:grpSpPr>
          <a:xfrm>
            <a:off x="4509261" y="94562"/>
            <a:ext cx="467067" cy="423696"/>
            <a:chOff x="4246564" y="3205163"/>
            <a:chExt cx="444500" cy="403225"/>
          </a:xfrm>
          <a:solidFill>
            <a:schemeClr val="bg1"/>
          </a:solidFill>
        </p:grpSpPr>
        <p:sp>
          <p:nvSpPr>
            <p:cNvPr id="96" name="Freeform 71">
              <a:extLst>
                <a:ext uri="{FF2B5EF4-FFF2-40B4-BE49-F238E27FC236}">
                  <a16:creationId xmlns:a16="http://schemas.microsoft.com/office/drawing/2014/main" id="{3F28D082-BD8B-2D41-90E0-A10F60605803}"/>
                </a:ext>
              </a:extLst>
            </p:cNvPr>
            <p:cNvSpPr>
              <a:spLocks/>
            </p:cNvSpPr>
            <p:nvPr/>
          </p:nvSpPr>
          <p:spPr bwMode="auto">
            <a:xfrm>
              <a:off x="4441826" y="3275013"/>
              <a:ext cx="249238" cy="276225"/>
            </a:xfrm>
            <a:custGeom>
              <a:avLst/>
              <a:gdLst>
                <a:gd name="T0" fmla="*/ 143 w 151"/>
                <a:gd name="T1" fmla="*/ 168 h 168"/>
                <a:gd name="T2" fmla="*/ 100 w 151"/>
                <a:gd name="T3" fmla="*/ 168 h 168"/>
                <a:gd name="T4" fmla="*/ 92 w 151"/>
                <a:gd name="T5" fmla="*/ 160 h 168"/>
                <a:gd name="T6" fmla="*/ 100 w 151"/>
                <a:gd name="T7" fmla="*/ 152 h 168"/>
                <a:gd name="T8" fmla="*/ 134 w 151"/>
                <a:gd name="T9" fmla="*/ 152 h 168"/>
                <a:gd name="T10" fmla="*/ 134 w 151"/>
                <a:gd name="T11" fmla="*/ 98 h 168"/>
                <a:gd name="T12" fmla="*/ 105 w 151"/>
                <a:gd name="T13" fmla="*/ 83 h 168"/>
                <a:gd name="T14" fmla="*/ 101 w 151"/>
                <a:gd name="T15" fmla="*/ 79 h 168"/>
                <a:gd name="T16" fmla="*/ 78 w 151"/>
                <a:gd name="T17" fmla="*/ 17 h 168"/>
                <a:gd name="T18" fmla="*/ 16 w 151"/>
                <a:gd name="T19" fmla="*/ 17 h 168"/>
                <a:gd name="T20" fmla="*/ 16 w 151"/>
                <a:gd name="T21" fmla="*/ 152 h 168"/>
                <a:gd name="T22" fmla="*/ 33 w 151"/>
                <a:gd name="T23" fmla="*/ 152 h 168"/>
                <a:gd name="T24" fmla="*/ 42 w 151"/>
                <a:gd name="T25" fmla="*/ 160 h 168"/>
                <a:gd name="T26" fmla="*/ 33 w 151"/>
                <a:gd name="T27" fmla="*/ 168 h 168"/>
                <a:gd name="T28" fmla="*/ 8 w 151"/>
                <a:gd name="T29" fmla="*/ 168 h 168"/>
                <a:gd name="T30" fmla="*/ 0 w 151"/>
                <a:gd name="T31" fmla="*/ 160 h 168"/>
                <a:gd name="T32" fmla="*/ 0 w 151"/>
                <a:gd name="T33" fmla="*/ 9 h 168"/>
                <a:gd name="T34" fmla="*/ 8 w 151"/>
                <a:gd name="T35" fmla="*/ 0 h 168"/>
                <a:gd name="T36" fmla="*/ 84 w 151"/>
                <a:gd name="T37" fmla="*/ 0 h 168"/>
                <a:gd name="T38" fmla="*/ 92 w 151"/>
                <a:gd name="T39" fmla="*/ 6 h 168"/>
                <a:gd name="T40" fmla="*/ 116 w 151"/>
                <a:gd name="T41" fmla="*/ 70 h 168"/>
                <a:gd name="T42" fmla="*/ 146 w 151"/>
                <a:gd name="T43" fmla="*/ 85 h 168"/>
                <a:gd name="T44" fmla="*/ 151 w 151"/>
                <a:gd name="T45" fmla="*/ 93 h 168"/>
                <a:gd name="T46" fmla="*/ 151 w 151"/>
                <a:gd name="T47" fmla="*/ 160 h 168"/>
                <a:gd name="T48" fmla="*/ 143 w 151"/>
                <a:gd name="T4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68">
                  <a:moveTo>
                    <a:pt x="143" y="168"/>
                  </a:moveTo>
                  <a:cubicBezTo>
                    <a:pt x="100" y="168"/>
                    <a:pt x="100" y="168"/>
                    <a:pt x="100" y="168"/>
                  </a:cubicBezTo>
                  <a:cubicBezTo>
                    <a:pt x="96" y="168"/>
                    <a:pt x="92" y="165"/>
                    <a:pt x="92" y="160"/>
                  </a:cubicBezTo>
                  <a:cubicBezTo>
                    <a:pt x="92" y="155"/>
                    <a:pt x="96" y="152"/>
                    <a:pt x="100" y="152"/>
                  </a:cubicBezTo>
                  <a:cubicBezTo>
                    <a:pt x="134" y="152"/>
                    <a:pt x="134" y="152"/>
                    <a:pt x="134" y="152"/>
                  </a:cubicBezTo>
                  <a:cubicBezTo>
                    <a:pt x="134" y="98"/>
                    <a:pt x="134" y="98"/>
                    <a:pt x="134" y="98"/>
                  </a:cubicBezTo>
                  <a:cubicBezTo>
                    <a:pt x="105" y="83"/>
                    <a:pt x="105" y="83"/>
                    <a:pt x="105" y="83"/>
                  </a:cubicBezTo>
                  <a:cubicBezTo>
                    <a:pt x="103" y="82"/>
                    <a:pt x="102" y="81"/>
                    <a:pt x="101" y="79"/>
                  </a:cubicBezTo>
                  <a:cubicBezTo>
                    <a:pt x="78" y="17"/>
                    <a:pt x="78" y="17"/>
                    <a:pt x="78" y="17"/>
                  </a:cubicBezTo>
                  <a:cubicBezTo>
                    <a:pt x="16" y="17"/>
                    <a:pt x="16" y="17"/>
                    <a:pt x="16" y="17"/>
                  </a:cubicBezTo>
                  <a:cubicBezTo>
                    <a:pt x="16" y="152"/>
                    <a:pt x="16" y="152"/>
                    <a:pt x="16" y="152"/>
                  </a:cubicBezTo>
                  <a:cubicBezTo>
                    <a:pt x="33" y="152"/>
                    <a:pt x="33" y="152"/>
                    <a:pt x="33" y="152"/>
                  </a:cubicBezTo>
                  <a:cubicBezTo>
                    <a:pt x="38" y="152"/>
                    <a:pt x="42" y="155"/>
                    <a:pt x="42" y="160"/>
                  </a:cubicBezTo>
                  <a:cubicBezTo>
                    <a:pt x="42" y="165"/>
                    <a:pt x="38" y="168"/>
                    <a:pt x="33" y="168"/>
                  </a:cubicBezTo>
                  <a:cubicBezTo>
                    <a:pt x="8" y="168"/>
                    <a:pt x="8" y="168"/>
                    <a:pt x="8" y="168"/>
                  </a:cubicBezTo>
                  <a:cubicBezTo>
                    <a:pt x="3" y="168"/>
                    <a:pt x="0" y="165"/>
                    <a:pt x="0" y="160"/>
                  </a:cubicBezTo>
                  <a:cubicBezTo>
                    <a:pt x="0" y="9"/>
                    <a:pt x="0" y="9"/>
                    <a:pt x="0" y="9"/>
                  </a:cubicBezTo>
                  <a:cubicBezTo>
                    <a:pt x="0" y="4"/>
                    <a:pt x="3" y="0"/>
                    <a:pt x="8" y="0"/>
                  </a:cubicBezTo>
                  <a:cubicBezTo>
                    <a:pt x="84" y="0"/>
                    <a:pt x="84" y="0"/>
                    <a:pt x="84" y="0"/>
                  </a:cubicBezTo>
                  <a:cubicBezTo>
                    <a:pt x="87" y="0"/>
                    <a:pt x="90" y="2"/>
                    <a:pt x="92" y="6"/>
                  </a:cubicBezTo>
                  <a:cubicBezTo>
                    <a:pt x="116" y="70"/>
                    <a:pt x="116" y="70"/>
                    <a:pt x="116" y="70"/>
                  </a:cubicBezTo>
                  <a:cubicBezTo>
                    <a:pt x="146" y="85"/>
                    <a:pt x="146" y="85"/>
                    <a:pt x="146" y="85"/>
                  </a:cubicBezTo>
                  <a:cubicBezTo>
                    <a:pt x="149" y="87"/>
                    <a:pt x="151" y="90"/>
                    <a:pt x="151" y="93"/>
                  </a:cubicBezTo>
                  <a:cubicBezTo>
                    <a:pt x="151" y="160"/>
                    <a:pt x="151" y="160"/>
                    <a:pt x="151" y="160"/>
                  </a:cubicBezTo>
                  <a:cubicBezTo>
                    <a:pt x="151" y="165"/>
                    <a:pt x="147" y="168"/>
                    <a:pt x="143"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2">
              <a:extLst>
                <a:ext uri="{FF2B5EF4-FFF2-40B4-BE49-F238E27FC236}">
                  <a16:creationId xmlns:a16="http://schemas.microsoft.com/office/drawing/2014/main" id="{351E6A1F-41AF-1344-BA56-1642D61C304C}"/>
                </a:ext>
              </a:extLst>
            </p:cNvPr>
            <p:cNvSpPr>
              <a:spLocks noEditPoints="1"/>
            </p:cNvSpPr>
            <p:nvPr/>
          </p:nvSpPr>
          <p:spPr bwMode="auto">
            <a:xfrm>
              <a:off x="4483101" y="3468688"/>
              <a:ext cx="138113" cy="139700"/>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7 h 84"/>
                <a:gd name="T12" fmla="*/ 17 w 84"/>
                <a:gd name="T13" fmla="*/ 42 h 84"/>
                <a:gd name="T14" fmla="*/ 42 w 84"/>
                <a:gd name="T15" fmla="*/ 67 h 84"/>
                <a:gd name="T16" fmla="*/ 67 w 84"/>
                <a:gd name="T17" fmla="*/ 42 h 84"/>
                <a:gd name="T18" fmla="*/ 42 w 84"/>
                <a:gd name="T19"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7"/>
                  </a:moveTo>
                  <a:cubicBezTo>
                    <a:pt x="28" y="17"/>
                    <a:pt x="17" y="28"/>
                    <a:pt x="17" y="42"/>
                  </a:cubicBezTo>
                  <a:cubicBezTo>
                    <a:pt x="17" y="56"/>
                    <a:pt x="28" y="67"/>
                    <a:pt x="42" y="67"/>
                  </a:cubicBezTo>
                  <a:cubicBezTo>
                    <a:pt x="56" y="67"/>
                    <a:pt x="67" y="56"/>
                    <a:pt x="67" y="42"/>
                  </a:cubicBezTo>
                  <a:cubicBezTo>
                    <a:pt x="67" y="28"/>
                    <a:pt x="56"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3">
              <a:extLst>
                <a:ext uri="{FF2B5EF4-FFF2-40B4-BE49-F238E27FC236}">
                  <a16:creationId xmlns:a16="http://schemas.microsoft.com/office/drawing/2014/main" id="{DCB2971D-23DD-944F-B23B-7D8425959D45}"/>
                </a:ext>
              </a:extLst>
            </p:cNvPr>
            <p:cNvSpPr>
              <a:spLocks/>
            </p:cNvSpPr>
            <p:nvPr/>
          </p:nvSpPr>
          <p:spPr bwMode="auto">
            <a:xfrm>
              <a:off x="4495801" y="3330575"/>
              <a:ext cx="84138" cy="82550"/>
            </a:xfrm>
            <a:custGeom>
              <a:avLst/>
              <a:gdLst>
                <a:gd name="T0" fmla="*/ 42 w 51"/>
                <a:gd name="T1" fmla="*/ 50 h 50"/>
                <a:gd name="T2" fmla="*/ 9 w 51"/>
                <a:gd name="T3" fmla="*/ 50 h 50"/>
                <a:gd name="T4" fmla="*/ 0 w 51"/>
                <a:gd name="T5" fmla="*/ 42 h 50"/>
                <a:gd name="T6" fmla="*/ 0 w 51"/>
                <a:gd name="T7" fmla="*/ 8 h 50"/>
                <a:gd name="T8" fmla="*/ 9 w 51"/>
                <a:gd name="T9" fmla="*/ 0 h 50"/>
                <a:gd name="T10" fmla="*/ 17 w 51"/>
                <a:gd name="T11" fmla="*/ 8 h 50"/>
                <a:gd name="T12" fmla="*/ 17 w 51"/>
                <a:gd name="T13" fmla="*/ 33 h 50"/>
                <a:gd name="T14" fmla="*/ 42 w 51"/>
                <a:gd name="T15" fmla="*/ 33 h 50"/>
                <a:gd name="T16" fmla="*/ 51 w 51"/>
                <a:gd name="T17" fmla="*/ 42 h 50"/>
                <a:gd name="T18" fmla="*/ 42 w 51"/>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0">
                  <a:moveTo>
                    <a:pt x="42" y="50"/>
                  </a:moveTo>
                  <a:cubicBezTo>
                    <a:pt x="9" y="50"/>
                    <a:pt x="9" y="50"/>
                    <a:pt x="9" y="50"/>
                  </a:cubicBezTo>
                  <a:cubicBezTo>
                    <a:pt x="4" y="50"/>
                    <a:pt x="0" y="47"/>
                    <a:pt x="0" y="42"/>
                  </a:cubicBezTo>
                  <a:cubicBezTo>
                    <a:pt x="0" y="8"/>
                    <a:pt x="0" y="8"/>
                    <a:pt x="0" y="8"/>
                  </a:cubicBezTo>
                  <a:cubicBezTo>
                    <a:pt x="0" y="4"/>
                    <a:pt x="4" y="0"/>
                    <a:pt x="9" y="0"/>
                  </a:cubicBezTo>
                  <a:cubicBezTo>
                    <a:pt x="13" y="0"/>
                    <a:pt x="17" y="4"/>
                    <a:pt x="17" y="8"/>
                  </a:cubicBezTo>
                  <a:cubicBezTo>
                    <a:pt x="17" y="33"/>
                    <a:pt x="17" y="33"/>
                    <a:pt x="17" y="33"/>
                  </a:cubicBezTo>
                  <a:cubicBezTo>
                    <a:pt x="42" y="33"/>
                    <a:pt x="42" y="33"/>
                    <a:pt x="42" y="33"/>
                  </a:cubicBezTo>
                  <a:cubicBezTo>
                    <a:pt x="47" y="33"/>
                    <a:pt x="51" y="37"/>
                    <a:pt x="51" y="42"/>
                  </a:cubicBezTo>
                  <a:cubicBezTo>
                    <a:pt x="51" y="47"/>
                    <a:pt x="47" y="50"/>
                    <a:pt x="4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4">
              <a:extLst>
                <a:ext uri="{FF2B5EF4-FFF2-40B4-BE49-F238E27FC236}">
                  <a16:creationId xmlns:a16="http://schemas.microsoft.com/office/drawing/2014/main" id="{E4DC4893-8704-844A-8217-D1DFFB6DB324}"/>
                </a:ext>
              </a:extLst>
            </p:cNvPr>
            <p:cNvSpPr>
              <a:spLocks/>
            </p:cNvSpPr>
            <p:nvPr/>
          </p:nvSpPr>
          <p:spPr bwMode="auto">
            <a:xfrm>
              <a:off x="4275139" y="3275013"/>
              <a:ext cx="138113" cy="28575"/>
            </a:xfrm>
            <a:custGeom>
              <a:avLst/>
              <a:gdLst>
                <a:gd name="T0" fmla="*/ 75 w 84"/>
                <a:gd name="T1" fmla="*/ 17 h 17"/>
                <a:gd name="T2" fmla="*/ 8 w 84"/>
                <a:gd name="T3" fmla="*/ 17 h 17"/>
                <a:gd name="T4" fmla="*/ 0 w 84"/>
                <a:gd name="T5" fmla="*/ 9 h 17"/>
                <a:gd name="T6" fmla="*/ 8 w 84"/>
                <a:gd name="T7" fmla="*/ 0 h 17"/>
                <a:gd name="T8" fmla="*/ 75 w 84"/>
                <a:gd name="T9" fmla="*/ 0 h 17"/>
                <a:gd name="T10" fmla="*/ 84 w 84"/>
                <a:gd name="T11" fmla="*/ 9 h 17"/>
                <a:gd name="T12" fmla="*/ 75 w 8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4" h="17">
                  <a:moveTo>
                    <a:pt x="75" y="17"/>
                  </a:moveTo>
                  <a:cubicBezTo>
                    <a:pt x="8" y="17"/>
                    <a:pt x="8" y="17"/>
                    <a:pt x="8" y="17"/>
                  </a:cubicBezTo>
                  <a:cubicBezTo>
                    <a:pt x="3" y="17"/>
                    <a:pt x="0" y="13"/>
                    <a:pt x="0" y="9"/>
                  </a:cubicBezTo>
                  <a:cubicBezTo>
                    <a:pt x="0" y="4"/>
                    <a:pt x="3" y="0"/>
                    <a:pt x="8" y="0"/>
                  </a:cubicBezTo>
                  <a:cubicBezTo>
                    <a:pt x="75" y="0"/>
                    <a:pt x="75" y="0"/>
                    <a:pt x="75" y="0"/>
                  </a:cubicBezTo>
                  <a:cubicBezTo>
                    <a:pt x="80" y="0"/>
                    <a:pt x="84" y="4"/>
                    <a:pt x="84" y="9"/>
                  </a:cubicBezTo>
                  <a:cubicBezTo>
                    <a:pt x="84" y="13"/>
                    <a:pt x="80" y="17"/>
                    <a:pt x="7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5">
              <a:extLst>
                <a:ext uri="{FF2B5EF4-FFF2-40B4-BE49-F238E27FC236}">
                  <a16:creationId xmlns:a16="http://schemas.microsoft.com/office/drawing/2014/main" id="{0F0CBBC1-A306-484A-A6DE-A39D185C5DD2}"/>
                </a:ext>
              </a:extLst>
            </p:cNvPr>
            <p:cNvSpPr>
              <a:spLocks/>
            </p:cNvSpPr>
            <p:nvPr/>
          </p:nvSpPr>
          <p:spPr bwMode="auto">
            <a:xfrm>
              <a:off x="4246564" y="3205163"/>
              <a:ext cx="220663" cy="98425"/>
            </a:xfrm>
            <a:custGeom>
              <a:avLst/>
              <a:gdLst>
                <a:gd name="T0" fmla="*/ 126 w 134"/>
                <a:gd name="T1" fmla="*/ 59 h 59"/>
                <a:gd name="T2" fmla="*/ 118 w 134"/>
                <a:gd name="T3" fmla="*/ 51 h 59"/>
                <a:gd name="T4" fmla="*/ 118 w 134"/>
                <a:gd name="T5" fmla="*/ 17 h 59"/>
                <a:gd name="T6" fmla="*/ 8 w 134"/>
                <a:gd name="T7" fmla="*/ 17 h 59"/>
                <a:gd name="T8" fmla="*/ 0 w 134"/>
                <a:gd name="T9" fmla="*/ 9 h 59"/>
                <a:gd name="T10" fmla="*/ 8 w 134"/>
                <a:gd name="T11" fmla="*/ 0 h 59"/>
                <a:gd name="T12" fmla="*/ 126 w 134"/>
                <a:gd name="T13" fmla="*/ 0 h 59"/>
                <a:gd name="T14" fmla="*/ 134 w 134"/>
                <a:gd name="T15" fmla="*/ 9 h 59"/>
                <a:gd name="T16" fmla="*/ 134 w 134"/>
                <a:gd name="T17" fmla="*/ 51 h 59"/>
                <a:gd name="T18" fmla="*/ 126 w 134"/>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59">
                  <a:moveTo>
                    <a:pt x="126" y="59"/>
                  </a:moveTo>
                  <a:cubicBezTo>
                    <a:pt x="121" y="59"/>
                    <a:pt x="118" y="55"/>
                    <a:pt x="118" y="51"/>
                  </a:cubicBezTo>
                  <a:cubicBezTo>
                    <a:pt x="118" y="17"/>
                    <a:pt x="118" y="17"/>
                    <a:pt x="118" y="17"/>
                  </a:cubicBezTo>
                  <a:cubicBezTo>
                    <a:pt x="8" y="17"/>
                    <a:pt x="8" y="17"/>
                    <a:pt x="8" y="17"/>
                  </a:cubicBezTo>
                  <a:cubicBezTo>
                    <a:pt x="4" y="17"/>
                    <a:pt x="0" y="13"/>
                    <a:pt x="0" y="9"/>
                  </a:cubicBezTo>
                  <a:cubicBezTo>
                    <a:pt x="0" y="4"/>
                    <a:pt x="4" y="0"/>
                    <a:pt x="8" y="0"/>
                  </a:cubicBezTo>
                  <a:cubicBezTo>
                    <a:pt x="126" y="0"/>
                    <a:pt x="126" y="0"/>
                    <a:pt x="126" y="0"/>
                  </a:cubicBezTo>
                  <a:cubicBezTo>
                    <a:pt x="131" y="0"/>
                    <a:pt x="134" y="4"/>
                    <a:pt x="134" y="9"/>
                  </a:cubicBezTo>
                  <a:cubicBezTo>
                    <a:pt x="134" y="51"/>
                    <a:pt x="134" y="51"/>
                    <a:pt x="134" y="51"/>
                  </a:cubicBezTo>
                  <a:cubicBezTo>
                    <a:pt x="134" y="55"/>
                    <a:pt x="131" y="59"/>
                    <a:pt x="12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76">
              <a:extLst>
                <a:ext uri="{FF2B5EF4-FFF2-40B4-BE49-F238E27FC236}">
                  <a16:creationId xmlns:a16="http://schemas.microsoft.com/office/drawing/2014/main" id="{DC84DE3D-586B-E649-B18B-A2754EE34B14}"/>
                </a:ext>
              </a:extLst>
            </p:cNvPr>
            <p:cNvSpPr>
              <a:spLocks/>
            </p:cNvSpPr>
            <p:nvPr/>
          </p:nvSpPr>
          <p:spPr bwMode="auto">
            <a:xfrm>
              <a:off x="4302126" y="3344863"/>
              <a:ext cx="111125" cy="26988"/>
            </a:xfrm>
            <a:custGeom>
              <a:avLst/>
              <a:gdLst>
                <a:gd name="T0" fmla="*/ 59 w 68"/>
                <a:gd name="T1" fmla="*/ 17 h 17"/>
                <a:gd name="T2" fmla="*/ 9 w 68"/>
                <a:gd name="T3" fmla="*/ 17 h 17"/>
                <a:gd name="T4" fmla="*/ 0 w 68"/>
                <a:gd name="T5" fmla="*/ 9 h 17"/>
                <a:gd name="T6" fmla="*/ 9 w 68"/>
                <a:gd name="T7" fmla="*/ 0 h 17"/>
                <a:gd name="T8" fmla="*/ 59 w 68"/>
                <a:gd name="T9" fmla="*/ 0 h 17"/>
                <a:gd name="T10" fmla="*/ 68 w 68"/>
                <a:gd name="T11" fmla="*/ 9 h 17"/>
                <a:gd name="T12" fmla="*/ 59 w 6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59" y="17"/>
                  </a:moveTo>
                  <a:cubicBezTo>
                    <a:pt x="9" y="17"/>
                    <a:pt x="9" y="17"/>
                    <a:pt x="9" y="17"/>
                  </a:cubicBezTo>
                  <a:cubicBezTo>
                    <a:pt x="4" y="17"/>
                    <a:pt x="0" y="13"/>
                    <a:pt x="0" y="9"/>
                  </a:cubicBezTo>
                  <a:cubicBezTo>
                    <a:pt x="0" y="4"/>
                    <a:pt x="4" y="0"/>
                    <a:pt x="9" y="0"/>
                  </a:cubicBezTo>
                  <a:cubicBezTo>
                    <a:pt x="59" y="0"/>
                    <a:pt x="59" y="0"/>
                    <a:pt x="59" y="0"/>
                  </a:cubicBezTo>
                  <a:cubicBezTo>
                    <a:pt x="64" y="0"/>
                    <a:pt x="68" y="4"/>
                    <a:pt x="68" y="9"/>
                  </a:cubicBezTo>
                  <a:cubicBezTo>
                    <a:pt x="68" y="13"/>
                    <a:pt x="64" y="17"/>
                    <a:pt x="5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77">
              <a:extLst>
                <a:ext uri="{FF2B5EF4-FFF2-40B4-BE49-F238E27FC236}">
                  <a16:creationId xmlns:a16="http://schemas.microsoft.com/office/drawing/2014/main" id="{AB4944C4-1056-AD46-A4B3-352575F0D251}"/>
                </a:ext>
              </a:extLst>
            </p:cNvPr>
            <p:cNvSpPr>
              <a:spLocks/>
            </p:cNvSpPr>
            <p:nvPr/>
          </p:nvSpPr>
          <p:spPr bwMode="auto">
            <a:xfrm>
              <a:off x="4329114" y="3413125"/>
              <a:ext cx="84138" cy="28575"/>
            </a:xfrm>
            <a:custGeom>
              <a:avLst/>
              <a:gdLst>
                <a:gd name="T0" fmla="*/ 42 w 51"/>
                <a:gd name="T1" fmla="*/ 17 h 17"/>
                <a:gd name="T2" fmla="*/ 9 w 51"/>
                <a:gd name="T3" fmla="*/ 17 h 17"/>
                <a:gd name="T4" fmla="*/ 0 w 51"/>
                <a:gd name="T5" fmla="*/ 9 h 17"/>
                <a:gd name="T6" fmla="*/ 9 w 51"/>
                <a:gd name="T7" fmla="*/ 0 h 17"/>
                <a:gd name="T8" fmla="*/ 42 w 51"/>
                <a:gd name="T9" fmla="*/ 0 h 17"/>
                <a:gd name="T10" fmla="*/ 51 w 51"/>
                <a:gd name="T11" fmla="*/ 9 h 17"/>
                <a:gd name="T12" fmla="*/ 42 w 5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1" h="17">
                  <a:moveTo>
                    <a:pt x="42" y="17"/>
                  </a:moveTo>
                  <a:cubicBezTo>
                    <a:pt x="9" y="17"/>
                    <a:pt x="9" y="17"/>
                    <a:pt x="9" y="17"/>
                  </a:cubicBezTo>
                  <a:cubicBezTo>
                    <a:pt x="4" y="17"/>
                    <a:pt x="0" y="13"/>
                    <a:pt x="0" y="9"/>
                  </a:cubicBezTo>
                  <a:cubicBezTo>
                    <a:pt x="0" y="4"/>
                    <a:pt x="4" y="0"/>
                    <a:pt x="9" y="0"/>
                  </a:cubicBezTo>
                  <a:cubicBezTo>
                    <a:pt x="42" y="0"/>
                    <a:pt x="42" y="0"/>
                    <a:pt x="42" y="0"/>
                  </a:cubicBezTo>
                  <a:cubicBezTo>
                    <a:pt x="47" y="0"/>
                    <a:pt x="51" y="4"/>
                    <a:pt x="51" y="9"/>
                  </a:cubicBezTo>
                  <a:cubicBezTo>
                    <a:pt x="51" y="13"/>
                    <a:pt x="47"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9078EC3D-1C99-A34E-B0A3-6225B2B6B8DD}"/>
              </a:ext>
            </a:extLst>
          </p:cNvPr>
          <p:cNvGrpSpPr/>
          <p:nvPr/>
        </p:nvGrpSpPr>
        <p:grpSpPr>
          <a:xfrm>
            <a:off x="5905894" y="97331"/>
            <a:ext cx="416569" cy="418159"/>
            <a:chOff x="5866022" y="74563"/>
            <a:chExt cx="461930" cy="463694"/>
          </a:xfrm>
        </p:grpSpPr>
        <p:sp>
          <p:nvSpPr>
            <p:cNvPr id="112" name="Freeform 293">
              <a:extLst>
                <a:ext uri="{FF2B5EF4-FFF2-40B4-BE49-F238E27FC236}">
                  <a16:creationId xmlns:a16="http://schemas.microsoft.com/office/drawing/2014/main" id="{93B8E645-1C8B-AC4F-9BD3-52C90F194645}"/>
                </a:ext>
              </a:extLst>
            </p:cNvPr>
            <p:cNvSpPr>
              <a:spLocks/>
            </p:cNvSpPr>
            <p:nvPr/>
          </p:nvSpPr>
          <p:spPr bwMode="auto">
            <a:xfrm>
              <a:off x="6081119" y="78089"/>
              <a:ext cx="31736" cy="460168"/>
            </a:xfrm>
            <a:custGeom>
              <a:avLst/>
              <a:gdLst>
                <a:gd name="T0" fmla="*/ 9 w 17"/>
                <a:gd name="T1" fmla="*/ 252 h 252"/>
                <a:gd name="T2" fmla="*/ 0 w 17"/>
                <a:gd name="T3" fmla="*/ 244 h 252"/>
                <a:gd name="T4" fmla="*/ 0 w 17"/>
                <a:gd name="T5" fmla="*/ 8 h 252"/>
                <a:gd name="T6" fmla="*/ 9 w 17"/>
                <a:gd name="T7" fmla="*/ 0 h 252"/>
                <a:gd name="T8" fmla="*/ 17 w 17"/>
                <a:gd name="T9" fmla="*/ 8 h 252"/>
                <a:gd name="T10" fmla="*/ 17 w 17"/>
                <a:gd name="T11" fmla="*/ 244 h 252"/>
                <a:gd name="T12" fmla="*/ 9 w 17"/>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17" h="252">
                  <a:moveTo>
                    <a:pt x="9" y="252"/>
                  </a:moveTo>
                  <a:cubicBezTo>
                    <a:pt x="4" y="252"/>
                    <a:pt x="0" y="249"/>
                    <a:pt x="0" y="244"/>
                  </a:cubicBezTo>
                  <a:cubicBezTo>
                    <a:pt x="0" y="8"/>
                    <a:pt x="0" y="8"/>
                    <a:pt x="0" y="8"/>
                  </a:cubicBezTo>
                  <a:cubicBezTo>
                    <a:pt x="0" y="4"/>
                    <a:pt x="4" y="0"/>
                    <a:pt x="9" y="0"/>
                  </a:cubicBezTo>
                  <a:cubicBezTo>
                    <a:pt x="13" y="0"/>
                    <a:pt x="17" y="4"/>
                    <a:pt x="17" y="8"/>
                  </a:cubicBezTo>
                  <a:cubicBezTo>
                    <a:pt x="17" y="244"/>
                    <a:pt x="17" y="244"/>
                    <a:pt x="17" y="244"/>
                  </a:cubicBezTo>
                  <a:cubicBezTo>
                    <a:pt x="17" y="249"/>
                    <a:pt x="13" y="252"/>
                    <a:pt x="9" y="2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94">
              <a:extLst>
                <a:ext uri="{FF2B5EF4-FFF2-40B4-BE49-F238E27FC236}">
                  <a16:creationId xmlns:a16="http://schemas.microsoft.com/office/drawing/2014/main" id="{50236F70-8C10-F44D-816A-50ACE92913CA}"/>
                </a:ext>
              </a:extLst>
            </p:cNvPr>
            <p:cNvSpPr>
              <a:spLocks/>
            </p:cNvSpPr>
            <p:nvPr/>
          </p:nvSpPr>
          <p:spPr bwMode="auto">
            <a:xfrm>
              <a:off x="5888943" y="293187"/>
              <a:ext cx="416090" cy="29973"/>
            </a:xfrm>
            <a:custGeom>
              <a:avLst/>
              <a:gdLst>
                <a:gd name="T0" fmla="*/ 219 w 227"/>
                <a:gd name="T1" fmla="*/ 17 h 17"/>
                <a:gd name="T2" fmla="*/ 8 w 227"/>
                <a:gd name="T3" fmla="*/ 17 h 17"/>
                <a:gd name="T4" fmla="*/ 0 w 227"/>
                <a:gd name="T5" fmla="*/ 8 h 17"/>
                <a:gd name="T6" fmla="*/ 8 w 227"/>
                <a:gd name="T7" fmla="*/ 0 h 17"/>
                <a:gd name="T8" fmla="*/ 219 w 227"/>
                <a:gd name="T9" fmla="*/ 0 h 17"/>
                <a:gd name="T10" fmla="*/ 227 w 227"/>
                <a:gd name="T11" fmla="*/ 8 h 17"/>
                <a:gd name="T12" fmla="*/ 219 w 2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27" h="17">
                  <a:moveTo>
                    <a:pt x="219" y="17"/>
                  </a:moveTo>
                  <a:cubicBezTo>
                    <a:pt x="8" y="17"/>
                    <a:pt x="8" y="17"/>
                    <a:pt x="8" y="17"/>
                  </a:cubicBezTo>
                  <a:cubicBezTo>
                    <a:pt x="4" y="17"/>
                    <a:pt x="0" y="13"/>
                    <a:pt x="0" y="8"/>
                  </a:cubicBezTo>
                  <a:cubicBezTo>
                    <a:pt x="0" y="4"/>
                    <a:pt x="4" y="0"/>
                    <a:pt x="8" y="0"/>
                  </a:cubicBezTo>
                  <a:cubicBezTo>
                    <a:pt x="219" y="0"/>
                    <a:pt x="219" y="0"/>
                    <a:pt x="219" y="0"/>
                  </a:cubicBezTo>
                  <a:cubicBezTo>
                    <a:pt x="223" y="0"/>
                    <a:pt x="227" y="4"/>
                    <a:pt x="227" y="8"/>
                  </a:cubicBezTo>
                  <a:cubicBezTo>
                    <a:pt x="227" y="13"/>
                    <a:pt x="223" y="17"/>
                    <a:pt x="219"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95">
              <a:extLst>
                <a:ext uri="{FF2B5EF4-FFF2-40B4-BE49-F238E27FC236}">
                  <a16:creationId xmlns:a16="http://schemas.microsoft.com/office/drawing/2014/main" id="{9D3C0F7B-9E2E-CA4A-8A9E-57367EF5FE55}"/>
                </a:ext>
              </a:extLst>
            </p:cNvPr>
            <p:cNvSpPr>
              <a:spLocks noEditPoints="1"/>
            </p:cNvSpPr>
            <p:nvPr/>
          </p:nvSpPr>
          <p:spPr bwMode="auto">
            <a:xfrm>
              <a:off x="5866022" y="74563"/>
              <a:ext cx="461930" cy="463694"/>
            </a:xfrm>
            <a:custGeom>
              <a:avLst/>
              <a:gdLst>
                <a:gd name="T0" fmla="*/ 127 w 253"/>
                <a:gd name="T1" fmla="*/ 253 h 253"/>
                <a:gd name="T2" fmla="*/ 123 w 253"/>
                <a:gd name="T3" fmla="*/ 253 h 253"/>
                <a:gd name="T4" fmla="*/ 0 w 253"/>
                <a:gd name="T5" fmla="*/ 51 h 253"/>
                <a:gd name="T6" fmla="*/ 9 w 253"/>
                <a:gd name="T7" fmla="*/ 43 h 253"/>
                <a:gd name="T8" fmla="*/ 122 w 253"/>
                <a:gd name="T9" fmla="*/ 3 h 253"/>
                <a:gd name="T10" fmla="*/ 132 w 253"/>
                <a:gd name="T11" fmla="*/ 3 h 253"/>
                <a:gd name="T12" fmla="*/ 244 w 253"/>
                <a:gd name="T13" fmla="*/ 43 h 253"/>
                <a:gd name="T14" fmla="*/ 253 w 253"/>
                <a:gd name="T15" fmla="*/ 51 h 253"/>
                <a:gd name="T16" fmla="*/ 130 w 253"/>
                <a:gd name="T17" fmla="*/ 253 h 253"/>
                <a:gd name="T18" fmla="*/ 127 w 253"/>
                <a:gd name="T19" fmla="*/ 253 h 253"/>
                <a:gd name="T20" fmla="*/ 17 w 253"/>
                <a:gd name="T21" fmla="*/ 60 h 253"/>
                <a:gd name="T22" fmla="*/ 127 w 253"/>
                <a:gd name="T23" fmla="*/ 236 h 253"/>
                <a:gd name="T24" fmla="*/ 236 w 253"/>
                <a:gd name="T25" fmla="*/ 60 h 253"/>
                <a:gd name="T26" fmla="*/ 127 w 253"/>
                <a:gd name="T27" fmla="*/ 20 h 253"/>
                <a:gd name="T28" fmla="*/ 17 w 253"/>
                <a:gd name="T29" fmla="*/ 6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53">
                  <a:moveTo>
                    <a:pt x="127" y="253"/>
                  </a:moveTo>
                  <a:cubicBezTo>
                    <a:pt x="125" y="253"/>
                    <a:pt x="124" y="253"/>
                    <a:pt x="123" y="253"/>
                  </a:cubicBezTo>
                  <a:cubicBezTo>
                    <a:pt x="49" y="221"/>
                    <a:pt x="0" y="142"/>
                    <a:pt x="0" y="51"/>
                  </a:cubicBezTo>
                  <a:cubicBezTo>
                    <a:pt x="0" y="47"/>
                    <a:pt x="4" y="43"/>
                    <a:pt x="9" y="43"/>
                  </a:cubicBezTo>
                  <a:cubicBezTo>
                    <a:pt x="42" y="43"/>
                    <a:pt x="91" y="26"/>
                    <a:pt x="122" y="3"/>
                  </a:cubicBezTo>
                  <a:cubicBezTo>
                    <a:pt x="125" y="0"/>
                    <a:pt x="129" y="0"/>
                    <a:pt x="132" y="3"/>
                  </a:cubicBezTo>
                  <a:cubicBezTo>
                    <a:pt x="162" y="26"/>
                    <a:pt x="211" y="43"/>
                    <a:pt x="244" y="43"/>
                  </a:cubicBezTo>
                  <a:cubicBezTo>
                    <a:pt x="249" y="43"/>
                    <a:pt x="253" y="47"/>
                    <a:pt x="253" y="51"/>
                  </a:cubicBezTo>
                  <a:cubicBezTo>
                    <a:pt x="253" y="142"/>
                    <a:pt x="205" y="221"/>
                    <a:pt x="130" y="253"/>
                  </a:cubicBezTo>
                  <a:cubicBezTo>
                    <a:pt x="129" y="253"/>
                    <a:pt x="128" y="253"/>
                    <a:pt x="127" y="253"/>
                  </a:cubicBezTo>
                  <a:close/>
                  <a:moveTo>
                    <a:pt x="17" y="60"/>
                  </a:moveTo>
                  <a:cubicBezTo>
                    <a:pt x="20" y="138"/>
                    <a:pt x="62" y="206"/>
                    <a:pt x="127" y="236"/>
                  </a:cubicBezTo>
                  <a:cubicBezTo>
                    <a:pt x="191" y="206"/>
                    <a:pt x="233" y="138"/>
                    <a:pt x="236" y="60"/>
                  </a:cubicBezTo>
                  <a:cubicBezTo>
                    <a:pt x="201" y="57"/>
                    <a:pt x="158" y="41"/>
                    <a:pt x="127" y="20"/>
                  </a:cubicBezTo>
                  <a:cubicBezTo>
                    <a:pt x="96" y="41"/>
                    <a:pt x="52" y="57"/>
                    <a:pt x="17" y="6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 name="Group 114">
            <a:extLst>
              <a:ext uri="{FF2B5EF4-FFF2-40B4-BE49-F238E27FC236}">
                <a16:creationId xmlns:a16="http://schemas.microsoft.com/office/drawing/2014/main" id="{5B5F4F0E-DAEB-6A49-8B47-C7645996990C}"/>
              </a:ext>
            </a:extLst>
          </p:cNvPr>
          <p:cNvGrpSpPr/>
          <p:nvPr/>
        </p:nvGrpSpPr>
        <p:grpSpPr>
          <a:xfrm>
            <a:off x="7235437" y="80074"/>
            <a:ext cx="431478" cy="452672"/>
            <a:chOff x="7204075" y="1612901"/>
            <a:chExt cx="452438" cy="474662"/>
          </a:xfrm>
          <a:solidFill>
            <a:schemeClr val="accent2"/>
          </a:solidFill>
        </p:grpSpPr>
        <p:sp>
          <p:nvSpPr>
            <p:cNvPr id="116" name="Freeform 51">
              <a:extLst>
                <a:ext uri="{FF2B5EF4-FFF2-40B4-BE49-F238E27FC236}">
                  <a16:creationId xmlns:a16="http://schemas.microsoft.com/office/drawing/2014/main" id="{956CE679-C4A0-C14A-8663-032B6DD40DE9}"/>
                </a:ext>
              </a:extLst>
            </p:cNvPr>
            <p:cNvSpPr>
              <a:spLocks/>
            </p:cNvSpPr>
            <p:nvPr/>
          </p:nvSpPr>
          <p:spPr bwMode="auto">
            <a:xfrm>
              <a:off x="7412038" y="1727201"/>
              <a:ext cx="153988" cy="150812"/>
            </a:xfrm>
            <a:custGeom>
              <a:avLst/>
              <a:gdLst>
                <a:gd name="T0" fmla="*/ 84 w 93"/>
                <a:gd name="T1" fmla="*/ 92 h 92"/>
                <a:gd name="T2" fmla="*/ 9 w 93"/>
                <a:gd name="T3" fmla="*/ 92 h 92"/>
                <a:gd name="T4" fmla="*/ 0 w 93"/>
                <a:gd name="T5" fmla="*/ 84 h 92"/>
                <a:gd name="T6" fmla="*/ 0 w 93"/>
                <a:gd name="T7" fmla="*/ 8 h 92"/>
                <a:gd name="T8" fmla="*/ 9 w 93"/>
                <a:gd name="T9" fmla="*/ 0 h 92"/>
                <a:gd name="T10" fmla="*/ 17 w 93"/>
                <a:gd name="T11" fmla="*/ 8 h 92"/>
                <a:gd name="T12" fmla="*/ 17 w 93"/>
                <a:gd name="T13" fmla="*/ 76 h 92"/>
                <a:gd name="T14" fmla="*/ 84 w 93"/>
                <a:gd name="T15" fmla="*/ 76 h 92"/>
                <a:gd name="T16" fmla="*/ 93 w 93"/>
                <a:gd name="T17" fmla="*/ 84 h 92"/>
                <a:gd name="T18" fmla="*/ 84 w 93"/>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2">
                  <a:moveTo>
                    <a:pt x="84" y="92"/>
                  </a:moveTo>
                  <a:cubicBezTo>
                    <a:pt x="9" y="92"/>
                    <a:pt x="9" y="92"/>
                    <a:pt x="9" y="92"/>
                  </a:cubicBezTo>
                  <a:cubicBezTo>
                    <a:pt x="4" y="92"/>
                    <a:pt x="0" y="89"/>
                    <a:pt x="0" y="84"/>
                  </a:cubicBezTo>
                  <a:cubicBezTo>
                    <a:pt x="0" y="8"/>
                    <a:pt x="0" y="8"/>
                    <a:pt x="0" y="8"/>
                  </a:cubicBezTo>
                  <a:cubicBezTo>
                    <a:pt x="0" y="4"/>
                    <a:pt x="4" y="0"/>
                    <a:pt x="9" y="0"/>
                  </a:cubicBezTo>
                  <a:cubicBezTo>
                    <a:pt x="13" y="0"/>
                    <a:pt x="17" y="4"/>
                    <a:pt x="17" y="8"/>
                  </a:cubicBezTo>
                  <a:cubicBezTo>
                    <a:pt x="17" y="76"/>
                    <a:pt x="17" y="76"/>
                    <a:pt x="17" y="76"/>
                  </a:cubicBezTo>
                  <a:cubicBezTo>
                    <a:pt x="84" y="76"/>
                    <a:pt x="84" y="76"/>
                    <a:pt x="84" y="76"/>
                  </a:cubicBezTo>
                  <a:cubicBezTo>
                    <a:pt x="89" y="76"/>
                    <a:pt x="93" y="79"/>
                    <a:pt x="93" y="84"/>
                  </a:cubicBezTo>
                  <a:cubicBezTo>
                    <a:pt x="93" y="89"/>
                    <a:pt x="89" y="92"/>
                    <a:pt x="84"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52">
              <a:extLst>
                <a:ext uri="{FF2B5EF4-FFF2-40B4-BE49-F238E27FC236}">
                  <a16:creationId xmlns:a16="http://schemas.microsoft.com/office/drawing/2014/main" id="{0BD09D43-4BF6-0C40-9172-35DEF36F25B2}"/>
                </a:ext>
              </a:extLst>
            </p:cNvPr>
            <p:cNvSpPr>
              <a:spLocks/>
            </p:cNvSpPr>
            <p:nvPr/>
          </p:nvSpPr>
          <p:spPr bwMode="auto">
            <a:xfrm>
              <a:off x="7204075" y="1612901"/>
              <a:ext cx="452438" cy="474662"/>
            </a:xfrm>
            <a:custGeom>
              <a:avLst/>
              <a:gdLst>
                <a:gd name="T0" fmla="*/ 135 w 274"/>
                <a:gd name="T1" fmla="*/ 288 h 288"/>
                <a:gd name="T2" fmla="*/ 93 w 274"/>
                <a:gd name="T3" fmla="*/ 281 h 288"/>
                <a:gd name="T4" fmla="*/ 14 w 274"/>
                <a:gd name="T5" fmla="*/ 214 h 288"/>
                <a:gd name="T6" fmla="*/ 18 w 274"/>
                <a:gd name="T7" fmla="*/ 203 h 288"/>
                <a:gd name="T8" fmla="*/ 29 w 274"/>
                <a:gd name="T9" fmla="*/ 206 h 288"/>
                <a:gd name="T10" fmla="*/ 98 w 274"/>
                <a:gd name="T11" fmla="*/ 265 h 288"/>
                <a:gd name="T12" fmla="*/ 188 w 274"/>
                <a:gd name="T13" fmla="*/ 258 h 288"/>
                <a:gd name="T14" fmla="*/ 247 w 274"/>
                <a:gd name="T15" fmla="*/ 189 h 288"/>
                <a:gd name="T16" fmla="*/ 240 w 274"/>
                <a:gd name="T17" fmla="*/ 100 h 288"/>
                <a:gd name="T18" fmla="*/ 81 w 274"/>
                <a:gd name="T19" fmla="*/ 48 h 288"/>
                <a:gd name="T20" fmla="*/ 17 w 274"/>
                <a:gd name="T21" fmla="*/ 153 h 288"/>
                <a:gd name="T22" fmla="*/ 8 w 274"/>
                <a:gd name="T23" fmla="*/ 161 h 288"/>
                <a:gd name="T24" fmla="*/ 0 w 274"/>
                <a:gd name="T25" fmla="*/ 153 h 288"/>
                <a:gd name="T26" fmla="*/ 73 w 274"/>
                <a:gd name="T27" fmla="*/ 33 h 288"/>
                <a:gd name="T28" fmla="*/ 255 w 274"/>
                <a:gd name="T29" fmla="*/ 92 h 288"/>
                <a:gd name="T30" fmla="*/ 263 w 274"/>
                <a:gd name="T31" fmla="*/ 195 h 288"/>
                <a:gd name="T32" fmla="*/ 196 w 274"/>
                <a:gd name="T33" fmla="*/ 273 h 288"/>
                <a:gd name="T34" fmla="*/ 135 w 274"/>
                <a:gd name="T35"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88">
                  <a:moveTo>
                    <a:pt x="135" y="288"/>
                  </a:moveTo>
                  <a:cubicBezTo>
                    <a:pt x="120" y="288"/>
                    <a:pt x="106" y="286"/>
                    <a:pt x="93" y="281"/>
                  </a:cubicBezTo>
                  <a:cubicBezTo>
                    <a:pt x="58" y="270"/>
                    <a:pt x="30" y="246"/>
                    <a:pt x="14" y="214"/>
                  </a:cubicBezTo>
                  <a:cubicBezTo>
                    <a:pt x="12" y="210"/>
                    <a:pt x="14" y="205"/>
                    <a:pt x="18" y="203"/>
                  </a:cubicBezTo>
                  <a:cubicBezTo>
                    <a:pt x="22" y="201"/>
                    <a:pt x="27" y="202"/>
                    <a:pt x="29" y="206"/>
                  </a:cubicBezTo>
                  <a:cubicBezTo>
                    <a:pt x="43" y="235"/>
                    <a:pt x="68" y="255"/>
                    <a:pt x="98" y="265"/>
                  </a:cubicBezTo>
                  <a:cubicBezTo>
                    <a:pt x="128" y="275"/>
                    <a:pt x="160" y="273"/>
                    <a:pt x="188" y="258"/>
                  </a:cubicBezTo>
                  <a:cubicBezTo>
                    <a:pt x="216" y="244"/>
                    <a:pt x="237" y="219"/>
                    <a:pt x="247" y="189"/>
                  </a:cubicBezTo>
                  <a:cubicBezTo>
                    <a:pt x="257" y="160"/>
                    <a:pt x="254" y="128"/>
                    <a:pt x="240" y="100"/>
                  </a:cubicBezTo>
                  <a:cubicBezTo>
                    <a:pt x="210" y="42"/>
                    <a:pt x="139" y="19"/>
                    <a:pt x="81" y="48"/>
                  </a:cubicBezTo>
                  <a:cubicBezTo>
                    <a:pt x="41" y="68"/>
                    <a:pt x="17" y="109"/>
                    <a:pt x="17" y="153"/>
                  </a:cubicBezTo>
                  <a:cubicBezTo>
                    <a:pt x="17" y="158"/>
                    <a:pt x="13" y="161"/>
                    <a:pt x="8" y="161"/>
                  </a:cubicBezTo>
                  <a:cubicBezTo>
                    <a:pt x="4" y="161"/>
                    <a:pt x="0" y="158"/>
                    <a:pt x="0" y="153"/>
                  </a:cubicBezTo>
                  <a:cubicBezTo>
                    <a:pt x="0" y="102"/>
                    <a:pt x="28" y="56"/>
                    <a:pt x="73" y="33"/>
                  </a:cubicBezTo>
                  <a:cubicBezTo>
                    <a:pt x="140" y="0"/>
                    <a:pt x="221" y="26"/>
                    <a:pt x="255" y="92"/>
                  </a:cubicBezTo>
                  <a:cubicBezTo>
                    <a:pt x="271" y="124"/>
                    <a:pt x="274" y="161"/>
                    <a:pt x="263" y="195"/>
                  </a:cubicBezTo>
                  <a:cubicBezTo>
                    <a:pt x="252" y="229"/>
                    <a:pt x="228" y="257"/>
                    <a:pt x="196" y="273"/>
                  </a:cubicBezTo>
                  <a:cubicBezTo>
                    <a:pt x="176" y="283"/>
                    <a:pt x="156" y="288"/>
                    <a:pt x="135"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53">
              <a:extLst>
                <a:ext uri="{FF2B5EF4-FFF2-40B4-BE49-F238E27FC236}">
                  <a16:creationId xmlns:a16="http://schemas.microsoft.com/office/drawing/2014/main" id="{4EF45DFF-09F6-5645-8A8E-784A0F792DA7}"/>
                </a:ext>
              </a:extLst>
            </p:cNvPr>
            <p:cNvSpPr>
              <a:spLocks/>
            </p:cNvSpPr>
            <p:nvPr/>
          </p:nvSpPr>
          <p:spPr bwMode="auto">
            <a:xfrm>
              <a:off x="7226300" y="1946276"/>
              <a:ext cx="139700" cy="138112"/>
            </a:xfrm>
            <a:custGeom>
              <a:avLst/>
              <a:gdLst>
                <a:gd name="T0" fmla="*/ 17 w 85"/>
                <a:gd name="T1" fmla="*/ 84 h 84"/>
                <a:gd name="T2" fmla="*/ 9 w 85"/>
                <a:gd name="T3" fmla="*/ 77 h 84"/>
                <a:gd name="T4" fmla="*/ 0 w 85"/>
                <a:gd name="T5" fmla="*/ 9 h 84"/>
                <a:gd name="T6" fmla="*/ 3 w 85"/>
                <a:gd name="T7" fmla="*/ 2 h 84"/>
                <a:gd name="T8" fmla="*/ 10 w 85"/>
                <a:gd name="T9" fmla="*/ 0 h 84"/>
                <a:gd name="T10" fmla="*/ 77 w 85"/>
                <a:gd name="T11" fmla="*/ 8 h 84"/>
                <a:gd name="T12" fmla="*/ 84 w 85"/>
                <a:gd name="T13" fmla="*/ 18 h 84"/>
                <a:gd name="T14" fmla="*/ 75 w 85"/>
                <a:gd name="T15" fmla="*/ 25 h 84"/>
                <a:gd name="T16" fmla="*/ 19 w 85"/>
                <a:gd name="T17" fmla="*/ 18 h 84"/>
                <a:gd name="T18" fmla="*/ 26 w 85"/>
                <a:gd name="T19" fmla="*/ 74 h 84"/>
                <a:gd name="T20" fmla="*/ 18 w 85"/>
                <a:gd name="T21" fmla="*/ 84 h 84"/>
                <a:gd name="T22" fmla="*/ 17 w 85"/>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4">
                  <a:moveTo>
                    <a:pt x="17" y="84"/>
                  </a:moveTo>
                  <a:cubicBezTo>
                    <a:pt x="13" y="84"/>
                    <a:pt x="9" y="81"/>
                    <a:pt x="9" y="77"/>
                  </a:cubicBezTo>
                  <a:cubicBezTo>
                    <a:pt x="0" y="9"/>
                    <a:pt x="0" y="9"/>
                    <a:pt x="0" y="9"/>
                  </a:cubicBezTo>
                  <a:cubicBezTo>
                    <a:pt x="0" y="7"/>
                    <a:pt x="1" y="4"/>
                    <a:pt x="3" y="2"/>
                  </a:cubicBezTo>
                  <a:cubicBezTo>
                    <a:pt x="5" y="0"/>
                    <a:pt x="7" y="0"/>
                    <a:pt x="10" y="0"/>
                  </a:cubicBezTo>
                  <a:cubicBezTo>
                    <a:pt x="77" y="8"/>
                    <a:pt x="77" y="8"/>
                    <a:pt x="77" y="8"/>
                  </a:cubicBezTo>
                  <a:cubicBezTo>
                    <a:pt x="82" y="9"/>
                    <a:pt x="85" y="13"/>
                    <a:pt x="84" y="18"/>
                  </a:cubicBezTo>
                  <a:cubicBezTo>
                    <a:pt x="84" y="22"/>
                    <a:pt x="80" y="26"/>
                    <a:pt x="75" y="25"/>
                  </a:cubicBezTo>
                  <a:cubicBezTo>
                    <a:pt x="19" y="18"/>
                    <a:pt x="19" y="18"/>
                    <a:pt x="19" y="18"/>
                  </a:cubicBezTo>
                  <a:cubicBezTo>
                    <a:pt x="26" y="74"/>
                    <a:pt x="26" y="74"/>
                    <a:pt x="26" y="74"/>
                  </a:cubicBezTo>
                  <a:cubicBezTo>
                    <a:pt x="26" y="79"/>
                    <a:pt x="23" y="83"/>
                    <a:pt x="18" y="84"/>
                  </a:cubicBezTo>
                  <a:cubicBezTo>
                    <a:pt x="18" y="84"/>
                    <a:pt x="18" y="84"/>
                    <a:pt x="17"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58981659-0825-A148-A6C3-55995C900FCE}"/>
              </a:ext>
            </a:extLst>
          </p:cNvPr>
          <p:cNvGrpSpPr/>
          <p:nvPr/>
        </p:nvGrpSpPr>
        <p:grpSpPr>
          <a:xfrm>
            <a:off x="8613985" y="115030"/>
            <a:ext cx="382761" cy="382761"/>
            <a:chOff x="7606443" y="99243"/>
            <a:chExt cx="415925" cy="415925"/>
          </a:xfrm>
        </p:grpSpPr>
        <p:sp>
          <p:nvSpPr>
            <p:cNvPr id="120" name="Freeform 85">
              <a:extLst>
                <a:ext uri="{FF2B5EF4-FFF2-40B4-BE49-F238E27FC236}">
                  <a16:creationId xmlns:a16="http://schemas.microsoft.com/office/drawing/2014/main" id="{169597AF-1866-8B4B-AD4D-61BCB7FE0716}"/>
                </a:ext>
              </a:extLst>
            </p:cNvPr>
            <p:cNvSpPr>
              <a:spLocks/>
            </p:cNvSpPr>
            <p:nvPr/>
          </p:nvSpPr>
          <p:spPr bwMode="auto">
            <a:xfrm>
              <a:off x="7606443" y="99243"/>
              <a:ext cx="415925" cy="415925"/>
            </a:xfrm>
            <a:custGeom>
              <a:avLst/>
              <a:gdLst>
                <a:gd name="T0" fmla="*/ 219 w 252"/>
                <a:gd name="T1" fmla="*/ 252 h 252"/>
                <a:gd name="T2" fmla="*/ 34 w 252"/>
                <a:gd name="T3" fmla="*/ 252 h 252"/>
                <a:gd name="T4" fmla="*/ 0 w 252"/>
                <a:gd name="T5" fmla="*/ 218 h 252"/>
                <a:gd name="T6" fmla="*/ 0 w 252"/>
                <a:gd name="T7" fmla="*/ 33 h 252"/>
                <a:gd name="T8" fmla="*/ 34 w 252"/>
                <a:gd name="T9" fmla="*/ 0 h 252"/>
                <a:gd name="T10" fmla="*/ 42 w 252"/>
                <a:gd name="T11" fmla="*/ 0 h 252"/>
                <a:gd name="T12" fmla="*/ 50 w 252"/>
                <a:gd name="T13" fmla="*/ 8 h 252"/>
                <a:gd name="T14" fmla="*/ 42 w 252"/>
                <a:gd name="T15" fmla="*/ 16 h 252"/>
                <a:gd name="T16" fmla="*/ 34 w 252"/>
                <a:gd name="T17" fmla="*/ 16 h 252"/>
                <a:gd name="T18" fmla="*/ 17 w 252"/>
                <a:gd name="T19" fmla="*/ 33 h 252"/>
                <a:gd name="T20" fmla="*/ 17 w 252"/>
                <a:gd name="T21" fmla="*/ 218 h 252"/>
                <a:gd name="T22" fmla="*/ 34 w 252"/>
                <a:gd name="T23" fmla="*/ 235 h 252"/>
                <a:gd name="T24" fmla="*/ 219 w 252"/>
                <a:gd name="T25" fmla="*/ 235 h 252"/>
                <a:gd name="T26" fmla="*/ 236 w 252"/>
                <a:gd name="T27" fmla="*/ 218 h 252"/>
                <a:gd name="T28" fmla="*/ 236 w 252"/>
                <a:gd name="T29" fmla="*/ 33 h 252"/>
                <a:gd name="T30" fmla="*/ 219 w 252"/>
                <a:gd name="T31" fmla="*/ 16 h 252"/>
                <a:gd name="T32" fmla="*/ 210 w 252"/>
                <a:gd name="T33" fmla="*/ 16 h 252"/>
                <a:gd name="T34" fmla="*/ 202 w 252"/>
                <a:gd name="T35" fmla="*/ 8 h 252"/>
                <a:gd name="T36" fmla="*/ 210 w 252"/>
                <a:gd name="T37" fmla="*/ 0 h 252"/>
                <a:gd name="T38" fmla="*/ 219 w 252"/>
                <a:gd name="T39" fmla="*/ 0 h 252"/>
                <a:gd name="T40" fmla="*/ 252 w 252"/>
                <a:gd name="T41" fmla="*/ 33 h 252"/>
                <a:gd name="T42" fmla="*/ 252 w 252"/>
                <a:gd name="T43" fmla="*/ 218 h 252"/>
                <a:gd name="T44" fmla="*/ 219 w 252"/>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252">
                  <a:moveTo>
                    <a:pt x="219" y="252"/>
                  </a:moveTo>
                  <a:cubicBezTo>
                    <a:pt x="34" y="252"/>
                    <a:pt x="34" y="252"/>
                    <a:pt x="34" y="252"/>
                  </a:cubicBezTo>
                  <a:cubicBezTo>
                    <a:pt x="15" y="252"/>
                    <a:pt x="0" y="237"/>
                    <a:pt x="0" y="218"/>
                  </a:cubicBezTo>
                  <a:cubicBezTo>
                    <a:pt x="0" y="33"/>
                    <a:pt x="0" y="33"/>
                    <a:pt x="0" y="33"/>
                  </a:cubicBezTo>
                  <a:cubicBezTo>
                    <a:pt x="0" y="14"/>
                    <a:pt x="15" y="0"/>
                    <a:pt x="34" y="0"/>
                  </a:cubicBezTo>
                  <a:cubicBezTo>
                    <a:pt x="42" y="0"/>
                    <a:pt x="42" y="0"/>
                    <a:pt x="42" y="0"/>
                  </a:cubicBezTo>
                  <a:cubicBezTo>
                    <a:pt x="47" y="0"/>
                    <a:pt x="50" y="3"/>
                    <a:pt x="50" y="8"/>
                  </a:cubicBezTo>
                  <a:cubicBezTo>
                    <a:pt x="50" y="13"/>
                    <a:pt x="47" y="16"/>
                    <a:pt x="42" y="16"/>
                  </a:cubicBezTo>
                  <a:cubicBezTo>
                    <a:pt x="34" y="16"/>
                    <a:pt x="34" y="16"/>
                    <a:pt x="34" y="16"/>
                  </a:cubicBezTo>
                  <a:cubicBezTo>
                    <a:pt x="24" y="16"/>
                    <a:pt x="17" y="24"/>
                    <a:pt x="17" y="33"/>
                  </a:cubicBezTo>
                  <a:cubicBezTo>
                    <a:pt x="17" y="218"/>
                    <a:pt x="17" y="218"/>
                    <a:pt x="17" y="218"/>
                  </a:cubicBezTo>
                  <a:cubicBezTo>
                    <a:pt x="17" y="228"/>
                    <a:pt x="24" y="235"/>
                    <a:pt x="34" y="235"/>
                  </a:cubicBezTo>
                  <a:cubicBezTo>
                    <a:pt x="219" y="235"/>
                    <a:pt x="219" y="235"/>
                    <a:pt x="219" y="235"/>
                  </a:cubicBezTo>
                  <a:cubicBezTo>
                    <a:pt x="228" y="235"/>
                    <a:pt x="236" y="228"/>
                    <a:pt x="236" y="218"/>
                  </a:cubicBezTo>
                  <a:cubicBezTo>
                    <a:pt x="236" y="33"/>
                    <a:pt x="236" y="33"/>
                    <a:pt x="236" y="33"/>
                  </a:cubicBezTo>
                  <a:cubicBezTo>
                    <a:pt x="236" y="24"/>
                    <a:pt x="228" y="16"/>
                    <a:pt x="219" y="16"/>
                  </a:cubicBezTo>
                  <a:cubicBezTo>
                    <a:pt x="210" y="16"/>
                    <a:pt x="210" y="16"/>
                    <a:pt x="210" y="16"/>
                  </a:cubicBezTo>
                  <a:cubicBezTo>
                    <a:pt x="206" y="16"/>
                    <a:pt x="202" y="13"/>
                    <a:pt x="202" y="8"/>
                  </a:cubicBezTo>
                  <a:cubicBezTo>
                    <a:pt x="202" y="3"/>
                    <a:pt x="206" y="0"/>
                    <a:pt x="210" y="0"/>
                  </a:cubicBezTo>
                  <a:cubicBezTo>
                    <a:pt x="219" y="0"/>
                    <a:pt x="219" y="0"/>
                    <a:pt x="219" y="0"/>
                  </a:cubicBezTo>
                  <a:cubicBezTo>
                    <a:pt x="238" y="0"/>
                    <a:pt x="252" y="14"/>
                    <a:pt x="252" y="33"/>
                  </a:cubicBezTo>
                  <a:cubicBezTo>
                    <a:pt x="252" y="218"/>
                    <a:pt x="252" y="218"/>
                    <a:pt x="252" y="218"/>
                  </a:cubicBezTo>
                  <a:cubicBezTo>
                    <a:pt x="252" y="237"/>
                    <a:pt x="238" y="252"/>
                    <a:pt x="219" y="2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6">
              <a:extLst>
                <a:ext uri="{FF2B5EF4-FFF2-40B4-BE49-F238E27FC236}">
                  <a16:creationId xmlns:a16="http://schemas.microsoft.com/office/drawing/2014/main" id="{91F2386B-4024-E945-BE0A-C0009DE817BC}"/>
                </a:ext>
              </a:extLst>
            </p:cNvPr>
            <p:cNvSpPr>
              <a:spLocks noEditPoints="1"/>
            </p:cNvSpPr>
            <p:nvPr/>
          </p:nvSpPr>
          <p:spPr bwMode="auto">
            <a:xfrm>
              <a:off x="7717568" y="99243"/>
              <a:ext cx="193675" cy="249238"/>
            </a:xfrm>
            <a:custGeom>
              <a:avLst/>
              <a:gdLst>
                <a:gd name="T0" fmla="*/ 110 w 118"/>
                <a:gd name="T1" fmla="*/ 151 h 151"/>
                <a:gd name="T2" fmla="*/ 104 w 118"/>
                <a:gd name="T3" fmla="*/ 149 h 151"/>
                <a:gd name="T4" fmla="*/ 59 w 118"/>
                <a:gd name="T5" fmla="*/ 111 h 151"/>
                <a:gd name="T6" fmla="*/ 14 w 118"/>
                <a:gd name="T7" fmla="*/ 149 h 151"/>
                <a:gd name="T8" fmla="*/ 5 w 118"/>
                <a:gd name="T9" fmla="*/ 150 h 151"/>
                <a:gd name="T10" fmla="*/ 0 w 118"/>
                <a:gd name="T11" fmla="*/ 143 h 151"/>
                <a:gd name="T12" fmla="*/ 0 w 118"/>
                <a:gd name="T13" fmla="*/ 8 h 151"/>
                <a:gd name="T14" fmla="*/ 9 w 118"/>
                <a:gd name="T15" fmla="*/ 0 h 151"/>
                <a:gd name="T16" fmla="*/ 110 w 118"/>
                <a:gd name="T17" fmla="*/ 0 h 151"/>
                <a:gd name="T18" fmla="*/ 118 w 118"/>
                <a:gd name="T19" fmla="*/ 8 h 151"/>
                <a:gd name="T20" fmla="*/ 118 w 118"/>
                <a:gd name="T21" fmla="*/ 143 h 151"/>
                <a:gd name="T22" fmla="*/ 113 w 118"/>
                <a:gd name="T23" fmla="*/ 150 h 151"/>
                <a:gd name="T24" fmla="*/ 110 w 118"/>
                <a:gd name="T25" fmla="*/ 151 h 151"/>
                <a:gd name="T26" fmla="*/ 59 w 118"/>
                <a:gd name="T27" fmla="*/ 92 h 151"/>
                <a:gd name="T28" fmla="*/ 65 w 118"/>
                <a:gd name="T29" fmla="*/ 94 h 151"/>
                <a:gd name="T30" fmla="*/ 101 w 118"/>
                <a:gd name="T31" fmla="*/ 125 h 151"/>
                <a:gd name="T32" fmla="*/ 101 w 118"/>
                <a:gd name="T33" fmla="*/ 16 h 151"/>
                <a:gd name="T34" fmla="*/ 17 w 118"/>
                <a:gd name="T35" fmla="*/ 16 h 151"/>
                <a:gd name="T36" fmla="*/ 17 w 118"/>
                <a:gd name="T37" fmla="*/ 125 h 151"/>
                <a:gd name="T38" fmla="*/ 54 w 118"/>
                <a:gd name="T39" fmla="*/ 94 h 151"/>
                <a:gd name="T40" fmla="*/ 59 w 118"/>
                <a:gd name="T41" fmla="*/ 9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51">
                  <a:moveTo>
                    <a:pt x="110" y="151"/>
                  </a:moveTo>
                  <a:cubicBezTo>
                    <a:pt x="108" y="151"/>
                    <a:pt x="106" y="150"/>
                    <a:pt x="104" y="149"/>
                  </a:cubicBezTo>
                  <a:cubicBezTo>
                    <a:pt x="59" y="111"/>
                    <a:pt x="59" y="111"/>
                    <a:pt x="59" y="111"/>
                  </a:cubicBezTo>
                  <a:cubicBezTo>
                    <a:pt x="14" y="149"/>
                    <a:pt x="14" y="149"/>
                    <a:pt x="14" y="149"/>
                  </a:cubicBezTo>
                  <a:cubicBezTo>
                    <a:pt x="12" y="151"/>
                    <a:pt x="8" y="151"/>
                    <a:pt x="5" y="150"/>
                  </a:cubicBezTo>
                  <a:cubicBezTo>
                    <a:pt x="2" y="149"/>
                    <a:pt x="0" y="146"/>
                    <a:pt x="0" y="143"/>
                  </a:cubicBezTo>
                  <a:cubicBezTo>
                    <a:pt x="0" y="8"/>
                    <a:pt x="0" y="8"/>
                    <a:pt x="0" y="8"/>
                  </a:cubicBezTo>
                  <a:cubicBezTo>
                    <a:pt x="0" y="3"/>
                    <a:pt x="4" y="0"/>
                    <a:pt x="9" y="0"/>
                  </a:cubicBezTo>
                  <a:cubicBezTo>
                    <a:pt x="110" y="0"/>
                    <a:pt x="110" y="0"/>
                    <a:pt x="110" y="0"/>
                  </a:cubicBezTo>
                  <a:cubicBezTo>
                    <a:pt x="114" y="0"/>
                    <a:pt x="118" y="3"/>
                    <a:pt x="118" y="8"/>
                  </a:cubicBezTo>
                  <a:cubicBezTo>
                    <a:pt x="118" y="143"/>
                    <a:pt x="118" y="143"/>
                    <a:pt x="118" y="143"/>
                  </a:cubicBezTo>
                  <a:cubicBezTo>
                    <a:pt x="118" y="146"/>
                    <a:pt x="116" y="149"/>
                    <a:pt x="113" y="150"/>
                  </a:cubicBezTo>
                  <a:cubicBezTo>
                    <a:pt x="112" y="151"/>
                    <a:pt x="111" y="151"/>
                    <a:pt x="110" y="151"/>
                  </a:cubicBezTo>
                  <a:close/>
                  <a:moveTo>
                    <a:pt x="59" y="92"/>
                  </a:moveTo>
                  <a:cubicBezTo>
                    <a:pt x="61" y="92"/>
                    <a:pt x="63" y="93"/>
                    <a:pt x="65" y="94"/>
                  </a:cubicBezTo>
                  <a:cubicBezTo>
                    <a:pt x="101" y="125"/>
                    <a:pt x="101" y="125"/>
                    <a:pt x="101" y="125"/>
                  </a:cubicBezTo>
                  <a:cubicBezTo>
                    <a:pt x="101" y="16"/>
                    <a:pt x="101" y="16"/>
                    <a:pt x="101" y="16"/>
                  </a:cubicBezTo>
                  <a:cubicBezTo>
                    <a:pt x="17" y="16"/>
                    <a:pt x="17" y="16"/>
                    <a:pt x="17" y="16"/>
                  </a:cubicBezTo>
                  <a:cubicBezTo>
                    <a:pt x="17" y="125"/>
                    <a:pt x="17" y="125"/>
                    <a:pt x="17" y="125"/>
                  </a:cubicBezTo>
                  <a:cubicBezTo>
                    <a:pt x="54" y="94"/>
                    <a:pt x="54" y="94"/>
                    <a:pt x="54" y="94"/>
                  </a:cubicBezTo>
                  <a:cubicBezTo>
                    <a:pt x="55" y="93"/>
                    <a:pt x="57" y="92"/>
                    <a:pt x="59" y="9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5" name="Group 144">
            <a:extLst>
              <a:ext uri="{FF2B5EF4-FFF2-40B4-BE49-F238E27FC236}">
                <a16:creationId xmlns:a16="http://schemas.microsoft.com/office/drawing/2014/main" id="{70B5321E-04B7-CF49-B958-269942C1C208}"/>
              </a:ext>
            </a:extLst>
          </p:cNvPr>
          <p:cNvGrpSpPr/>
          <p:nvPr/>
        </p:nvGrpSpPr>
        <p:grpSpPr>
          <a:xfrm>
            <a:off x="9992869" y="95790"/>
            <a:ext cx="317062" cy="421240"/>
            <a:chOff x="3657601" y="7521576"/>
            <a:chExt cx="333375" cy="442913"/>
          </a:xfrm>
          <a:solidFill>
            <a:schemeClr val="accent2"/>
          </a:solidFill>
        </p:grpSpPr>
        <p:sp>
          <p:nvSpPr>
            <p:cNvPr id="153" name="Freeform 86">
              <a:extLst>
                <a:ext uri="{FF2B5EF4-FFF2-40B4-BE49-F238E27FC236}">
                  <a16:creationId xmlns:a16="http://schemas.microsoft.com/office/drawing/2014/main" id="{43295E94-38F2-0B49-8033-1F3338CAA635}"/>
                </a:ext>
              </a:extLst>
            </p:cNvPr>
            <p:cNvSpPr>
              <a:spLocks noEditPoints="1"/>
            </p:cNvSpPr>
            <p:nvPr/>
          </p:nvSpPr>
          <p:spPr bwMode="auto">
            <a:xfrm>
              <a:off x="3657601" y="7521576"/>
              <a:ext cx="333375" cy="387350"/>
            </a:xfrm>
            <a:custGeom>
              <a:avLst/>
              <a:gdLst>
                <a:gd name="T0" fmla="*/ 143 w 202"/>
                <a:gd name="T1" fmla="*/ 236 h 236"/>
                <a:gd name="T2" fmla="*/ 59 w 202"/>
                <a:gd name="T3" fmla="*/ 236 h 236"/>
                <a:gd name="T4" fmla="*/ 51 w 202"/>
                <a:gd name="T5" fmla="*/ 228 h 236"/>
                <a:gd name="T6" fmla="*/ 51 w 202"/>
                <a:gd name="T7" fmla="*/ 189 h 236"/>
                <a:gd name="T8" fmla="*/ 0 w 202"/>
                <a:gd name="T9" fmla="*/ 101 h 236"/>
                <a:gd name="T10" fmla="*/ 101 w 202"/>
                <a:gd name="T11" fmla="*/ 0 h 236"/>
                <a:gd name="T12" fmla="*/ 202 w 202"/>
                <a:gd name="T13" fmla="*/ 101 h 236"/>
                <a:gd name="T14" fmla="*/ 152 w 202"/>
                <a:gd name="T15" fmla="*/ 189 h 236"/>
                <a:gd name="T16" fmla="*/ 152 w 202"/>
                <a:gd name="T17" fmla="*/ 228 h 236"/>
                <a:gd name="T18" fmla="*/ 143 w 202"/>
                <a:gd name="T19" fmla="*/ 236 h 236"/>
                <a:gd name="T20" fmla="*/ 67 w 202"/>
                <a:gd name="T21" fmla="*/ 219 h 236"/>
                <a:gd name="T22" fmla="*/ 135 w 202"/>
                <a:gd name="T23" fmla="*/ 219 h 236"/>
                <a:gd name="T24" fmla="*/ 135 w 202"/>
                <a:gd name="T25" fmla="*/ 184 h 236"/>
                <a:gd name="T26" fmla="*/ 139 w 202"/>
                <a:gd name="T27" fmla="*/ 176 h 236"/>
                <a:gd name="T28" fmla="*/ 185 w 202"/>
                <a:gd name="T29" fmla="*/ 101 h 236"/>
                <a:gd name="T30" fmla="*/ 101 w 202"/>
                <a:gd name="T31" fmla="*/ 17 h 236"/>
                <a:gd name="T32" fmla="*/ 17 w 202"/>
                <a:gd name="T33" fmla="*/ 101 h 236"/>
                <a:gd name="T34" fmla="*/ 63 w 202"/>
                <a:gd name="T35" fmla="*/ 176 h 236"/>
                <a:gd name="T36" fmla="*/ 67 w 202"/>
                <a:gd name="T37" fmla="*/ 184 h 236"/>
                <a:gd name="T38" fmla="*/ 67 w 202"/>
                <a:gd name="T39" fmla="*/ 21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236">
                  <a:moveTo>
                    <a:pt x="143" y="236"/>
                  </a:moveTo>
                  <a:cubicBezTo>
                    <a:pt x="59" y="236"/>
                    <a:pt x="59" y="236"/>
                    <a:pt x="59" y="236"/>
                  </a:cubicBezTo>
                  <a:cubicBezTo>
                    <a:pt x="54" y="236"/>
                    <a:pt x="51" y="232"/>
                    <a:pt x="51" y="228"/>
                  </a:cubicBezTo>
                  <a:cubicBezTo>
                    <a:pt x="51" y="189"/>
                    <a:pt x="51" y="189"/>
                    <a:pt x="51" y="189"/>
                  </a:cubicBezTo>
                  <a:cubicBezTo>
                    <a:pt x="19" y="171"/>
                    <a:pt x="0" y="138"/>
                    <a:pt x="0" y="101"/>
                  </a:cubicBezTo>
                  <a:cubicBezTo>
                    <a:pt x="0" y="46"/>
                    <a:pt x="45" y="0"/>
                    <a:pt x="101" y="0"/>
                  </a:cubicBezTo>
                  <a:cubicBezTo>
                    <a:pt x="157" y="0"/>
                    <a:pt x="202" y="46"/>
                    <a:pt x="202" y="101"/>
                  </a:cubicBezTo>
                  <a:cubicBezTo>
                    <a:pt x="202" y="138"/>
                    <a:pt x="183" y="171"/>
                    <a:pt x="152" y="189"/>
                  </a:cubicBezTo>
                  <a:cubicBezTo>
                    <a:pt x="152" y="228"/>
                    <a:pt x="152" y="228"/>
                    <a:pt x="152" y="228"/>
                  </a:cubicBezTo>
                  <a:cubicBezTo>
                    <a:pt x="152" y="232"/>
                    <a:pt x="148" y="236"/>
                    <a:pt x="143" y="236"/>
                  </a:cubicBezTo>
                  <a:close/>
                  <a:moveTo>
                    <a:pt x="67" y="219"/>
                  </a:moveTo>
                  <a:cubicBezTo>
                    <a:pt x="135" y="219"/>
                    <a:pt x="135" y="219"/>
                    <a:pt x="135" y="219"/>
                  </a:cubicBezTo>
                  <a:cubicBezTo>
                    <a:pt x="135" y="184"/>
                    <a:pt x="135" y="184"/>
                    <a:pt x="135" y="184"/>
                  </a:cubicBezTo>
                  <a:cubicBezTo>
                    <a:pt x="135" y="181"/>
                    <a:pt x="137" y="178"/>
                    <a:pt x="139" y="176"/>
                  </a:cubicBezTo>
                  <a:cubicBezTo>
                    <a:pt x="168" y="162"/>
                    <a:pt x="185" y="133"/>
                    <a:pt x="185" y="101"/>
                  </a:cubicBezTo>
                  <a:cubicBezTo>
                    <a:pt x="185" y="55"/>
                    <a:pt x="147" y="17"/>
                    <a:pt x="101" y="17"/>
                  </a:cubicBezTo>
                  <a:cubicBezTo>
                    <a:pt x="55" y="17"/>
                    <a:pt x="17" y="55"/>
                    <a:pt x="17" y="101"/>
                  </a:cubicBezTo>
                  <a:cubicBezTo>
                    <a:pt x="17" y="133"/>
                    <a:pt x="35" y="162"/>
                    <a:pt x="63" y="176"/>
                  </a:cubicBezTo>
                  <a:cubicBezTo>
                    <a:pt x="66" y="178"/>
                    <a:pt x="67" y="181"/>
                    <a:pt x="67" y="184"/>
                  </a:cubicBezTo>
                  <a:lnTo>
                    <a:pt x="6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87">
              <a:extLst>
                <a:ext uri="{FF2B5EF4-FFF2-40B4-BE49-F238E27FC236}">
                  <a16:creationId xmlns:a16="http://schemas.microsoft.com/office/drawing/2014/main" id="{8E98DBAB-EAC4-A641-B67C-458128E40DEF}"/>
                </a:ext>
              </a:extLst>
            </p:cNvPr>
            <p:cNvSpPr>
              <a:spLocks/>
            </p:cNvSpPr>
            <p:nvPr/>
          </p:nvSpPr>
          <p:spPr bwMode="auto">
            <a:xfrm>
              <a:off x="3741738" y="7937501"/>
              <a:ext cx="166688" cy="26988"/>
            </a:xfrm>
            <a:custGeom>
              <a:avLst/>
              <a:gdLst>
                <a:gd name="T0" fmla="*/ 92 w 101"/>
                <a:gd name="T1" fmla="*/ 17 h 17"/>
                <a:gd name="T2" fmla="*/ 8 w 101"/>
                <a:gd name="T3" fmla="*/ 17 h 17"/>
                <a:gd name="T4" fmla="*/ 0 w 101"/>
                <a:gd name="T5" fmla="*/ 8 h 17"/>
                <a:gd name="T6" fmla="*/ 8 w 101"/>
                <a:gd name="T7" fmla="*/ 0 h 17"/>
                <a:gd name="T8" fmla="*/ 92 w 101"/>
                <a:gd name="T9" fmla="*/ 0 h 17"/>
                <a:gd name="T10" fmla="*/ 101 w 101"/>
                <a:gd name="T11" fmla="*/ 8 h 17"/>
                <a:gd name="T12" fmla="*/ 92 w 10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1" h="17">
                  <a:moveTo>
                    <a:pt x="92" y="17"/>
                  </a:moveTo>
                  <a:cubicBezTo>
                    <a:pt x="8" y="17"/>
                    <a:pt x="8" y="17"/>
                    <a:pt x="8" y="17"/>
                  </a:cubicBezTo>
                  <a:cubicBezTo>
                    <a:pt x="3" y="17"/>
                    <a:pt x="0" y="13"/>
                    <a:pt x="0" y="8"/>
                  </a:cubicBezTo>
                  <a:cubicBezTo>
                    <a:pt x="0" y="4"/>
                    <a:pt x="3" y="0"/>
                    <a:pt x="8" y="0"/>
                  </a:cubicBezTo>
                  <a:cubicBezTo>
                    <a:pt x="92" y="0"/>
                    <a:pt x="92" y="0"/>
                    <a:pt x="92" y="0"/>
                  </a:cubicBezTo>
                  <a:cubicBezTo>
                    <a:pt x="97" y="0"/>
                    <a:pt x="101" y="4"/>
                    <a:pt x="101" y="8"/>
                  </a:cubicBezTo>
                  <a:cubicBezTo>
                    <a:pt x="101" y="13"/>
                    <a:pt x="97" y="17"/>
                    <a:pt x="9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88">
              <a:extLst>
                <a:ext uri="{FF2B5EF4-FFF2-40B4-BE49-F238E27FC236}">
                  <a16:creationId xmlns:a16="http://schemas.microsoft.com/office/drawing/2014/main" id="{4A4DE76F-994D-9140-BE39-1C3261DA1955}"/>
                </a:ext>
              </a:extLst>
            </p:cNvPr>
            <p:cNvSpPr>
              <a:spLocks/>
            </p:cNvSpPr>
            <p:nvPr/>
          </p:nvSpPr>
          <p:spPr bwMode="auto">
            <a:xfrm>
              <a:off x="3725863" y="7589839"/>
              <a:ext cx="111125" cy="112713"/>
            </a:xfrm>
            <a:custGeom>
              <a:avLst/>
              <a:gdLst>
                <a:gd name="T0" fmla="*/ 9 w 67"/>
                <a:gd name="T1" fmla="*/ 68 h 68"/>
                <a:gd name="T2" fmla="*/ 0 w 67"/>
                <a:gd name="T3" fmla="*/ 59 h 68"/>
                <a:gd name="T4" fmla="*/ 59 w 67"/>
                <a:gd name="T5" fmla="*/ 0 h 68"/>
                <a:gd name="T6" fmla="*/ 67 w 67"/>
                <a:gd name="T7" fmla="*/ 9 h 68"/>
                <a:gd name="T8" fmla="*/ 59 w 67"/>
                <a:gd name="T9" fmla="*/ 17 h 68"/>
                <a:gd name="T10" fmla="*/ 17 w 67"/>
                <a:gd name="T11" fmla="*/ 59 h 68"/>
                <a:gd name="T12" fmla="*/ 9 w 6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9" y="68"/>
                  </a:moveTo>
                  <a:cubicBezTo>
                    <a:pt x="4" y="68"/>
                    <a:pt x="0" y="64"/>
                    <a:pt x="0" y="59"/>
                  </a:cubicBezTo>
                  <a:cubicBezTo>
                    <a:pt x="0" y="27"/>
                    <a:pt x="27" y="0"/>
                    <a:pt x="59" y="0"/>
                  </a:cubicBezTo>
                  <a:cubicBezTo>
                    <a:pt x="64" y="0"/>
                    <a:pt x="67" y="4"/>
                    <a:pt x="67" y="9"/>
                  </a:cubicBezTo>
                  <a:cubicBezTo>
                    <a:pt x="67" y="14"/>
                    <a:pt x="64" y="17"/>
                    <a:pt x="59" y="17"/>
                  </a:cubicBezTo>
                  <a:cubicBezTo>
                    <a:pt x="36" y="17"/>
                    <a:pt x="17" y="36"/>
                    <a:pt x="17" y="59"/>
                  </a:cubicBezTo>
                  <a:cubicBezTo>
                    <a:pt x="17" y="64"/>
                    <a:pt x="13"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59" name="Freeform 142">
            <a:extLst>
              <a:ext uri="{FF2B5EF4-FFF2-40B4-BE49-F238E27FC236}">
                <a16:creationId xmlns:a16="http://schemas.microsoft.com/office/drawing/2014/main" id="{C5FC4545-A044-A543-BBDF-EDCA5326C4AD}"/>
              </a:ext>
            </a:extLst>
          </p:cNvPr>
          <p:cNvSpPr>
            <a:spLocks noEditPoints="1"/>
          </p:cNvSpPr>
          <p:nvPr/>
        </p:nvSpPr>
        <p:spPr bwMode="auto">
          <a:xfrm>
            <a:off x="11301046" y="96111"/>
            <a:ext cx="425396" cy="420599"/>
          </a:xfrm>
          <a:custGeom>
            <a:avLst/>
            <a:gdLst>
              <a:gd name="T0" fmla="*/ 218 w 256"/>
              <a:gd name="T1" fmla="*/ 254 h 254"/>
              <a:gd name="T2" fmla="*/ 215 w 256"/>
              <a:gd name="T3" fmla="*/ 254 h 254"/>
              <a:gd name="T4" fmla="*/ 1 w 256"/>
              <a:gd name="T5" fmla="*/ 41 h 254"/>
              <a:gd name="T6" fmla="*/ 20 w 256"/>
              <a:gd name="T7" fmla="*/ 13 h 254"/>
              <a:gd name="T8" fmla="*/ 61 w 256"/>
              <a:gd name="T9" fmla="*/ 2 h 254"/>
              <a:gd name="T10" fmla="*/ 91 w 256"/>
              <a:gd name="T11" fmla="*/ 16 h 254"/>
              <a:gd name="T12" fmla="*/ 112 w 256"/>
              <a:gd name="T13" fmla="*/ 66 h 254"/>
              <a:gd name="T14" fmla="*/ 105 w 256"/>
              <a:gd name="T15" fmla="*/ 95 h 254"/>
              <a:gd name="T16" fmla="*/ 86 w 256"/>
              <a:gd name="T17" fmla="*/ 110 h 254"/>
              <a:gd name="T18" fmla="*/ 146 w 256"/>
              <a:gd name="T19" fmla="*/ 169 h 254"/>
              <a:gd name="T20" fmla="*/ 160 w 256"/>
              <a:gd name="T21" fmla="*/ 151 h 254"/>
              <a:gd name="T22" fmla="*/ 189 w 256"/>
              <a:gd name="T23" fmla="*/ 143 h 254"/>
              <a:gd name="T24" fmla="*/ 239 w 256"/>
              <a:gd name="T25" fmla="*/ 166 h 254"/>
              <a:gd name="T26" fmla="*/ 253 w 256"/>
              <a:gd name="T27" fmla="*/ 195 h 254"/>
              <a:gd name="T28" fmla="*/ 242 w 256"/>
              <a:gd name="T29" fmla="*/ 236 h 254"/>
              <a:gd name="T30" fmla="*/ 218 w 256"/>
              <a:gd name="T31" fmla="*/ 254 h 254"/>
              <a:gd name="T32" fmla="*/ 68 w 256"/>
              <a:gd name="T33" fmla="*/ 18 h 254"/>
              <a:gd name="T34" fmla="*/ 65 w 256"/>
              <a:gd name="T35" fmla="*/ 19 h 254"/>
              <a:gd name="T36" fmla="*/ 24 w 256"/>
              <a:gd name="T37" fmla="*/ 29 h 254"/>
              <a:gd name="T38" fmla="*/ 18 w 256"/>
              <a:gd name="T39" fmla="*/ 39 h 254"/>
              <a:gd name="T40" fmla="*/ 217 w 256"/>
              <a:gd name="T41" fmla="*/ 237 h 254"/>
              <a:gd name="T42" fmla="*/ 226 w 256"/>
              <a:gd name="T43" fmla="*/ 231 h 254"/>
              <a:gd name="T44" fmla="*/ 237 w 256"/>
              <a:gd name="T45" fmla="*/ 191 h 254"/>
              <a:gd name="T46" fmla="*/ 232 w 256"/>
              <a:gd name="T47" fmla="*/ 181 h 254"/>
              <a:gd name="T48" fmla="*/ 183 w 256"/>
              <a:gd name="T49" fmla="*/ 158 h 254"/>
              <a:gd name="T50" fmla="*/ 174 w 256"/>
              <a:gd name="T51" fmla="*/ 161 h 254"/>
              <a:gd name="T52" fmla="*/ 174 w 256"/>
              <a:gd name="T53" fmla="*/ 161 h 254"/>
              <a:gd name="T54" fmla="*/ 154 w 256"/>
              <a:gd name="T55" fmla="*/ 185 h 254"/>
              <a:gd name="T56" fmla="*/ 143 w 256"/>
              <a:gd name="T57" fmla="*/ 187 h 254"/>
              <a:gd name="T58" fmla="*/ 68 w 256"/>
              <a:gd name="T59" fmla="*/ 112 h 254"/>
              <a:gd name="T60" fmla="*/ 70 w 256"/>
              <a:gd name="T61" fmla="*/ 101 h 254"/>
              <a:gd name="T62" fmla="*/ 94 w 256"/>
              <a:gd name="T63" fmla="*/ 82 h 254"/>
              <a:gd name="T64" fmla="*/ 97 w 256"/>
              <a:gd name="T65" fmla="*/ 72 h 254"/>
              <a:gd name="T66" fmla="*/ 75 w 256"/>
              <a:gd name="T67" fmla="*/ 23 h 254"/>
              <a:gd name="T68" fmla="*/ 68 w 256"/>
              <a:gd name="T69" fmla="*/ 18 h 254"/>
              <a:gd name="T70" fmla="*/ 167 w 256"/>
              <a:gd name="T71" fmla="*/ 156 h 254"/>
              <a:gd name="T72" fmla="*/ 167 w 256"/>
              <a:gd name="T73" fmla="*/ 1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 h="254">
                <a:moveTo>
                  <a:pt x="218" y="254"/>
                </a:moveTo>
                <a:cubicBezTo>
                  <a:pt x="217" y="254"/>
                  <a:pt x="216" y="254"/>
                  <a:pt x="215" y="254"/>
                </a:cubicBezTo>
                <a:cubicBezTo>
                  <a:pt x="105" y="239"/>
                  <a:pt x="17" y="151"/>
                  <a:pt x="1" y="41"/>
                </a:cubicBezTo>
                <a:cubicBezTo>
                  <a:pt x="0" y="28"/>
                  <a:pt x="8" y="17"/>
                  <a:pt x="20" y="13"/>
                </a:cubicBezTo>
                <a:cubicBezTo>
                  <a:pt x="61" y="2"/>
                  <a:pt x="61" y="2"/>
                  <a:pt x="61" y="2"/>
                </a:cubicBezTo>
                <a:cubicBezTo>
                  <a:pt x="74" y="0"/>
                  <a:pt x="86" y="5"/>
                  <a:pt x="91" y="16"/>
                </a:cubicBezTo>
                <a:cubicBezTo>
                  <a:pt x="112" y="66"/>
                  <a:pt x="112" y="66"/>
                  <a:pt x="112" y="66"/>
                </a:cubicBezTo>
                <a:cubicBezTo>
                  <a:pt x="116" y="76"/>
                  <a:pt x="113" y="88"/>
                  <a:pt x="105" y="95"/>
                </a:cubicBezTo>
                <a:cubicBezTo>
                  <a:pt x="86" y="110"/>
                  <a:pt x="86" y="110"/>
                  <a:pt x="86" y="110"/>
                </a:cubicBezTo>
                <a:cubicBezTo>
                  <a:pt x="101" y="133"/>
                  <a:pt x="121" y="153"/>
                  <a:pt x="146" y="169"/>
                </a:cubicBezTo>
                <a:cubicBezTo>
                  <a:pt x="160" y="151"/>
                  <a:pt x="160" y="151"/>
                  <a:pt x="160" y="151"/>
                </a:cubicBezTo>
                <a:cubicBezTo>
                  <a:pt x="166" y="142"/>
                  <a:pt x="179" y="139"/>
                  <a:pt x="189" y="143"/>
                </a:cubicBezTo>
                <a:cubicBezTo>
                  <a:pt x="239" y="166"/>
                  <a:pt x="239" y="166"/>
                  <a:pt x="239" y="166"/>
                </a:cubicBezTo>
                <a:cubicBezTo>
                  <a:pt x="250" y="171"/>
                  <a:pt x="256" y="183"/>
                  <a:pt x="253" y="195"/>
                </a:cubicBezTo>
                <a:cubicBezTo>
                  <a:pt x="242" y="236"/>
                  <a:pt x="242" y="236"/>
                  <a:pt x="242" y="236"/>
                </a:cubicBezTo>
                <a:cubicBezTo>
                  <a:pt x="239" y="247"/>
                  <a:pt x="229" y="254"/>
                  <a:pt x="218" y="254"/>
                </a:cubicBezTo>
                <a:close/>
                <a:moveTo>
                  <a:pt x="68" y="18"/>
                </a:moveTo>
                <a:cubicBezTo>
                  <a:pt x="67" y="18"/>
                  <a:pt x="66" y="18"/>
                  <a:pt x="65" y="19"/>
                </a:cubicBezTo>
                <a:cubicBezTo>
                  <a:pt x="24" y="29"/>
                  <a:pt x="24" y="29"/>
                  <a:pt x="24" y="29"/>
                </a:cubicBezTo>
                <a:cubicBezTo>
                  <a:pt x="20" y="31"/>
                  <a:pt x="18" y="34"/>
                  <a:pt x="18" y="39"/>
                </a:cubicBezTo>
                <a:cubicBezTo>
                  <a:pt x="33" y="141"/>
                  <a:pt x="114" y="223"/>
                  <a:pt x="217" y="237"/>
                </a:cubicBezTo>
                <a:cubicBezTo>
                  <a:pt x="221" y="238"/>
                  <a:pt x="225" y="235"/>
                  <a:pt x="226" y="231"/>
                </a:cubicBezTo>
                <a:cubicBezTo>
                  <a:pt x="237" y="191"/>
                  <a:pt x="237" y="191"/>
                  <a:pt x="237" y="191"/>
                </a:cubicBezTo>
                <a:cubicBezTo>
                  <a:pt x="238" y="187"/>
                  <a:pt x="236" y="183"/>
                  <a:pt x="232" y="181"/>
                </a:cubicBezTo>
                <a:cubicBezTo>
                  <a:pt x="183" y="158"/>
                  <a:pt x="183" y="158"/>
                  <a:pt x="183" y="158"/>
                </a:cubicBezTo>
                <a:cubicBezTo>
                  <a:pt x="180" y="157"/>
                  <a:pt x="176" y="158"/>
                  <a:pt x="174" y="161"/>
                </a:cubicBezTo>
                <a:cubicBezTo>
                  <a:pt x="174" y="161"/>
                  <a:pt x="174" y="161"/>
                  <a:pt x="174" y="161"/>
                </a:cubicBezTo>
                <a:cubicBezTo>
                  <a:pt x="154" y="185"/>
                  <a:pt x="154" y="185"/>
                  <a:pt x="154" y="185"/>
                </a:cubicBezTo>
                <a:cubicBezTo>
                  <a:pt x="152" y="189"/>
                  <a:pt x="147" y="190"/>
                  <a:pt x="143" y="187"/>
                </a:cubicBezTo>
                <a:cubicBezTo>
                  <a:pt x="112" y="168"/>
                  <a:pt x="86" y="142"/>
                  <a:pt x="68" y="112"/>
                </a:cubicBezTo>
                <a:cubicBezTo>
                  <a:pt x="66" y="108"/>
                  <a:pt x="67" y="104"/>
                  <a:pt x="70" y="101"/>
                </a:cubicBezTo>
                <a:cubicBezTo>
                  <a:pt x="94" y="82"/>
                  <a:pt x="94" y="82"/>
                  <a:pt x="94" y="82"/>
                </a:cubicBezTo>
                <a:cubicBezTo>
                  <a:pt x="97" y="80"/>
                  <a:pt x="98" y="76"/>
                  <a:pt x="97" y="72"/>
                </a:cubicBezTo>
                <a:cubicBezTo>
                  <a:pt x="75" y="23"/>
                  <a:pt x="75" y="23"/>
                  <a:pt x="75" y="23"/>
                </a:cubicBezTo>
                <a:cubicBezTo>
                  <a:pt x="73" y="19"/>
                  <a:pt x="70" y="18"/>
                  <a:pt x="68" y="18"/>
                </a:cubicBezTo>
                <a:close/>
                <a:moveTo>
                  <a:pt x="167" y="156"/>
                </a:moveTo>
                <a:cubicBezTo>
                  <a:pt x="167" y="156"/>
                  <a:pt x="167" y="156"/>
                  <a:pt x="167" y="1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3759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n-US"/>
          </a:p>
        </p:txBody>
      </p:sp>
      <p:sp>
        <p:nvSpPr>
          <p:cNvPr id="18" name="Title 1">
            <a:extLst>
              <a:ext uri="{FF2B5EF4-FFF2-40B4-BE49-F238E27FC236}">
                <a16:creationId xmlns:a16="http://schemas.microsoft.com/office/drawing/2014/main" id="{84748B4F-6D42-0D46-952F-8F3C6EC457EE}"/>
              </a:ext>
            </a:extLst>
          </p:cNvPr>
          <p:cNvSpPr>
            <a:spLocks noGrp="1"/>
          </p:cNvSpPr>
          <p:nvPr>
            <p:ph type="title" hasCustomPrompt="1"/>
          </p:nvPr>
        </p:nvSpPr>
        <p:spPr>
          <a:xfrm>
            <a:off x="485776" y="986501"/>
            <a:ext cx="11461750" cy="95839"/>
          </a:xfrm>
        </p:spPr>
        <p:txBody>
          <a:bodyPr vert="horz"/>
          <a:lstStyle/>
          <a:p>
            <a:r>
              <a:rPr lang="en-US" dirty="0"/>
              <a:t>5. What scenarios do we cover?</a:t>
            </a:r>
          </a:p>
        </p:txBody>
      </p:sp>
      <p:sp>
        <p:nvSpPr>
          <p:cNvPr id="221" name="Rectangle 220">
            <a:extLst>
              <a:ext uri="{FF2B5EF4-FFF2-40B4-BE49-F238E27FC236}">
                <a16:creationId xmlns:a16="http://schemas.microsoft.com/office/drawing/2014/main" id="{DF9BF9E3-1338-954B-B5B5-F7A898B238BA}"/>
              </a:ext>
            </a:extLst>
          </p:cNvPr>
          <p:cNvSpPr/>
          <p:nvPr/>
        </p:nvSpPr>
        <p:spPr>
          <a:xfrm>
            <a:off x="485776" y="1570618"/>
            <a:ext cx="5495924" cy="2339102"/>
          </a:xfrm>
          <a:prstGeom prst="rect">
            <a:avLst/>
          </a:prstGeom>
        </p:spPr>
        <p:txBody>
          <a:bodyPr wrap="square" lIns="0" tIns="0" rIns="0" bIns="0" anchor="t" anchorCtr="0">
            <a:spAutoFit/>
          </a:bodyPr>
          <a:lstStyle/>
          <a:p>
            <a:pPr>
              <a:spcBef>
                <a:spcPts val="600"/>
              </a:spcBef>
              <a:spcAft>
                <a:spcPts val="600"/>
              </a:spcAft>
            </a:pPr>
            <a:r>
              <a:rPr lang="en-GB" sz="1600" dirty="0">
                <a:latin typeface="Arial" panose="020B0604020202020204" pitchFamily="34" charset="0"/>
                <a:ea typeface="Tahoma" panose="020B0604030504040204" pitchFamily="34" charset="0"/>
                <a:cs typeface="Arial" panose="020B0604020202020204" pitchFamily="34" charset="0"/>
              </a:rPr>
              <a:t>Which of these other examples of airport claims do you think would be covered under </a:t>
            </a:r>
            <a:r>
              <a:rPr lang="en-GB" sz="1600" dirty="0" smtClean="0">
                <a:latin typeface="Arial" panose="020B0604020202020204" pitchFamily="34" charset="0"/>
                <a:ea typeface="Tahoma" panose="020B0604030504040204" pitchFamily="34" charset="0"/>
                <a:cs typeface="Arial" panose="020B0604020202020204" pitchFamily="34" charset="0"/>
              </a:rPr>
              <a:t>Marsh </a:t>
            </a:r>
            <a:r>
              <a:rPr lang="en-GB" sz="1600" dirty="0">
                <a:latin typeface="Arial" panose="020B0604020202020204" pitchFamily="34" charset="0"/>
                <a:ea typeface="Tahoma" panose="020B0604030504040204" pitchFamily="34" charset="0"/>
                <a:cs typeface="Arial" panose="020B0604020202020204" pitchFamily="34" charset="0"/>
              </a:rPr>
              <a:t>Specialty’s Airside Liability insurance programme?</a:t>
            </a:r>
          </a:p>
          <a:p>
            <a:pPr marL="342900" indent="-342900">
              <a:spcBef>
                <a:spcPts val="600"/>
              </a:spcBef>
              <a:spcAft>
                <a:spcPts val="600"/>
              </a:spcAft>
              <a:buFont typeface="+mj-lt"/>
              <a:buAutoNum type="alphaLcPeriod"/>
            </a:pPr>
            <a:r>
              <a:rPr lang="en-GB" sz="1600" dirty="0">
                <a:latin typeface="Arial" panose="020B0604020202020204" pitchFamily="34" charset="0"/>
                <a:ea typeface="Tahoma" panose="020B0604030504040204" pitchFamily="34" charset="0"/>
                <a:cs typeface="Arial" panose="020B0604020202020204" pitchFamily="34" charset="0"/>
              </a:rPr>
              <a:t>A gas worker causes a gas main rupture while cabling.</a:t>
            </a:r>
          </a:p>
          <a:p>
            <a:pPr marL="342900" indent="-342900">
              <a:spcBef>
                <a:spcPts val="600"/>
              </a:spcBef>
              <a:spcAft>
                <a:spcPts val="600"/>
              </a:spcAft>
              <a:buFont typeface="+mj-lt"/>
              <a:buAutoNum type="alphaLcPeriod"/>
            </a:pPr>
            <a:r>
              <a:rPr lang="en-GB" sz="1600" dirty="0">
                <a:latin typeface="Arial" panose="020B0604020202020204" pitchFamily="34" charset="0"/>
                <a:ea typeface="Tahoma" panose="020B0604030504040204" pitchFamily="34" charset="0"/>
                <a:cs typeface="Arial" panose="020B0604020202020204" pitchFamily="34" charset="0"/>
              </a:rPr>
              <a:t>A shop sign falls down and hits someone on the head.</a:t>
            </a:r>
          </a:p>
          <a:p>
            <a:pPr marL="342900" indent="-342900">
              <a:spcBef>
                <a:spcPts val="600"/>
              </a:spcBef>
              <a:spcAft>
                <a:spcPts val="600"/>
              </a:spcAft>
              <a:buFont typeface="+mj-lt"/>
              <a:buAutoNum type="alphaLcPeriod"/>
            </a:pPr>
            <a:r>
              <a:rPr lang="en-GB" sz="1600" dirty="0">
                <a:latin typeface="Arial" panose="020B0604020202020204" pitchFamily="34" charset="0"/>
                <a:ea typeface="Tahoma" panose="020B0604030504040204" pitchFamily="34" charset="0"/>
                <a:cs typeface="Arial" panose="020B0604020202020204" pitchFamily="34" charset="0"/>
              </a:rPr>
              <a:t>A waste removal truck hits a stationary ramp vehicle.</a:t>
            </a:r>
          </a:p>
          <a:p>
            <a:pPr marL="342900" indent="-342900">
              <a:spcBef>
                <a:spcPts val="600"/>
              </a:spcBef>
              <a:spcAft>
                <a:spcPts val="600"/>
              </a:spcAft>
              <a:buFont typeface="+mj-lt"/>
              <a:buAutoNum type="alphaLcPeriod"/>
            </a:pPr>
            <a:r>
              <a:rPr lang="en-GB" sz="1600" dirty="0">
                <a:latin typeface="Arial" panose="020B0604020202020204" pitchFamily="34" charset="0"/>
                <a:ea typeface="Tahoma" panose="020B0604030504040204" pitchFamily="34" charset="0"/>
                <a:cs typeface="Arial" panose="020B0604020202020204" pitchFamily="34" charset="0"/>
              </a:rPr>
              <a:t>A cleaner damages an aircraft during a routine cleaning.</a:t>
            </a:r>
          </a:p>
        </p:txBody>
      </p:sp>
      <p:sp>
        <p:nvSpPr>
          <p:cNvPr id="230" name="Rectangle 229">
            <a:extLst>
              <a:ext uri="{FF2B5EF4-FFF2-40B4-BE49-F238E27FC236}">
                <a16:creationId xmlns:a16="http://schemas.microsoft.com/office/drawing/2014/main" id="{77118EE2-13AC-4C43-B48F-E2B4562003DD}"/>
              </a:ext>
            </a:extLst>
          </p:cNvPr>
          <p:cNvSpPr/>
          <p:nvPr/>
        </p:nvSpPr>
        <p:spPr>
          <a:xfrm>
            <a:off x="482600" y="4184868"/>
            <a:ext cx="5499100" cy="1938992"/>
          </a:xfrm>
          <a:prstGeom prst="rect">
            <a:avLst/>
          </a:prstGeom>
        </p:spPr>
        <p:txBody>
          <a:bodyPr wrap="square" lIns="0" tIns="0" rIns="0" bIns="0">
            <a:spAutoFit/>
          </a:bodyPr>
          <a:lstStyle/>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a, b, </a:t>
            </a:r>
            <a:r>
              <a:rPr lang="en-GB">
                <a:solidFill>
                  <a:schemeClr val="tx2"/>
                </a:solidFill>
                <a:latin typeface="Arial" panose="020B0604020202020204" pitchFamily="34" charset="0"/>
                <a:ea typeface="Tahoma" panose="020B0604030504040204" pitchFamily="34" charset="0"/>
                <a:cs typeface="Arial" panose="020B0604020202020204" pitchFamily="34" charset="0"/>
              </a:rPr>
              <a:t>c </a:t>
            </a:r>
            <a:r>
              <a:rPr lang="en-GB" smtClean="0">
                <a:solidFill>
                  <a:schemeClr val="tx2"/>
                </a:solidFill>
                <a:latin typeface="Arial" panose="020B0604020202020204" pitchFamily="34" charset="0"/>
                <a:ea typeface="Tahoma" panose="020B0604030504040204" pitchFamily="34" charset="0"/>
                <a:cs typeface="Arial" panose="020B0604020202020204" pitchFamily="34" charset="0"/>
              </a:rPr>
              <a:t>and d </a:t>
            </a:r>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are all covered. </a:t>
            </a:r>
          </a:p>
          <a:p>
            <a:endParaRPr lang="en-GB" dirty="0">
              <a:solidFill>
                <a:schemeClr val="tx2"/>
              </a:solidFill>
              <a:latin typeface="Arial" panose="020B0604020202020204" pitchFamily="34" charset="0"/>
              <a:ea typeface="Tahoma" panose="020B0604030504040204" pitchFamily="34" charset="0"/>
              <a:cs typeface="Arial" panose="020B0604020202020204" pitchFamily="34" charset="0"/>
            </a:endParaRPr>
          </a:p>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Marsh Specialty  can provide third party liability limits from GBP </a:t>
            </a:r>
            <a:r>
              <a:rPr lang="en-GB" dirty="0" smtClean="0">
                <a:solidFill>
                  <a:schemeClr val="tx2"/>
                </a:solidFill>
                <a:latin typeface="Arial" panose="020B0604020202020204" pitchFamily="34" charset="0"/>
                <a:ea typeface="Tahoma" panose="020B0604030504040204" pitchFamily="34" charset="0"/>
                <a:cs typeface="Arial" panose="020B0604020202020204" pitchFamily="34" charset="0"/>
              </a:rPr>
              <a:t>5 million to GBP 100 million </a:t>
            </a:r>
            <a:r>
              <a:rPr lang="en-GB" dirty="0">
                <a:solidFill>
                  <a:schemeClr val="accent1"/>
                </a:solidFill>
              </a:rPr>
              <a:t>extending to worldwide coverage, if required </a:t>
            </a:r>
            <a:r>
              <a:rPr lang="en-GB" dirty="0" smtClean="0">
                <a:solidFill>
                  <a:schemeClr val="accent1"/>
                </a:solidFill>
              </a:rPr>
              <a:t>(excluding US, Canada, </a:t>
            </a:r>
            <a:r>
              <a:rPr lang="en-GB" dirty="0">
                <a:solidFill>
                  <a:schemeClr val="accent1"/>
                </a:solidFill>
              </a:rPr>
              <a:t>and </a:t>
            </a:r>
            <a:r>
              <a:rPr lang="en-GB" dirty="0" smtClean="0">
                <a:solidFill>
                  <a:schemeClr val="accent1"/>
                </a:solidFill>
              </a:rPr>
              <a:t>countries </a:t>
            </a:r>
            <a:r>
              <a:rPr lang="en-GB" dirty="0">
                <a:solidFill>
                  <a:schemeClr val="accent1"/>
                </a:solidFill>
              </a:rPr>
              <a:t>subject to </a:t>
            </a:r>
            <a:r>
              <a:rPr lang="en-GB" dirty="0" smtClean="0">
                <a:solidFill>
                  <a:schemeClr val="accent1"/>
                </a:solidFill>
              </a:rPr>
              <a:t>sanctions).</a:t>
            </a:r>
            <a:endParaRPr lang="en-US" dirty="0">
              <a:solidFill>
                <a:schemeClr val="accent1"/>
              </a:solidFill>
            </a:endParaRPr>
          </a:p>
          <a:p>
            <a:endParaRPr lang="en-GB" dirty="0">
              <a:solidFill>
                <a:schemeClr val="tx2"/>
              </a:solidFill>
              <a:latin typeface="Arial" panose="020B0604020202020204" pitchFamily="34" charset="0"/>
              <a:ea typeface="Tahoma" panose="020B0604030504040204" pitchFamily="34" charset="0"/>
              <a:cs typeface="Arial" panose="020B0604020202020204" pitchFamily="34" charset="0"/>
            </a:endParaRPr>
          </a:p>
        </p:txBody>
      </p:sp>
      <p:pic>
        <p:nvPicPr>
          <p:cNvPr id="232" name="Picture 3">
            <a:extLst>
              <a:ext uri="{FF2B5EF4-FFF2-40B4-BE49-F238E27FC236}">
                <a16:creationId xmlns:a16="http://schemas.microsoft.com/office/drawing/2014/main" id="{9B82046B-FEAA-7E4D-A634-302EDDF080DF}"/>
              </a:ext>
            </a:extLst>
          </p:cNvPr>
          <p:cNvPicPr>
            <a:picLocks noChangeAspect="1" noChangeArrowheads="1"/>
          </p:cNvPicPr>
          <p:nvPr/>
        </p:nvPicPr>
        <p:blipFill>
          <a:blip r:embed="rId2"/>
          <a:srcRect l="9442" r="9442"/>
          <a:stretch/>
        </p:blipFill>
        <p:spPr bwMode="auto">
          <a:xfrm>
            <a:off x="6216650" y="1609725"/>
            <a:ext cx="5489574" cy="451167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hlinkClick r:id="rId3" action="ppaction://hlinksldjump"/>
            <a:extLst>
              <a:ext uri="{FF2B5EF4-FFF2-40B4-BE49-F238E27FC236}">
                <a16:creationId xmlns:a16="http://schemas.microsoft.com/office/drawing/2014/main" id="{30BA94F6-667F-DD45-ADBB-ACD817275201}"/>
              </a:ext>
            </a:extLst>
          </p:cNvPr>
          <p:cNvSpPr/>
          <p:nvPr/>
        </p:nvSpPr>
        <p:spPr>
          <a:xfrm rot="16200000">
            <a:off x="1727131" y="-371846"/>
            <a:ext cx="614572"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hlinkClick r:id="rId4" action="ppaction://hlinksldjump"/>
            <a:extLst>
              <a:ext uri="{FF2B5EF4-FFF2-40B4-BE49-F238E27FC236}">
                <a16:creationId xmlns:a16="http://schemas.microsoft.com/office/drawing/2014/main" id="{16EEA10E-0FF4-E147-BD59-6615FC9F8C56}"/>
              </a:ext>
            </a:extLst>
          </p:cNvPr>
          <p:cNvSpPr/>
          <p:nvPr/>
        </p:nvSpPr>
        <p:spPr>
          <a:xfrm rot="16200000">
            <a:off x="308132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hlinkClick r:id="rId5" action="ppaction://hlinksldjump"/>
            <a:extLst>
              <a:ext uri="{FF2B5EF4-FFF2-40B4-BE49-F238E27FC236}">
                <a16:creationId xmlns:a16="http://schemas.microsoft.com/office/drawing/2014/main" id="{BCDEA4BB-12BD-3F4B-BEA1-184BC0964C23}"/>
              </a:ext>
            </a:extLst>
          </p:cNvPr>
          <p:cNvSpPr/>
          <p:nvPr/>
        </p:nvSpPr>
        <p:spPr>
          <a:xfrm rot="16200000">
            <a:off x="4435508" y="-371846"/>
            <a:ext cx="614573"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hlinkClick r:id="rId6" action="ppaction://hlinksldjump"/>
            <a:extLst>
              <a:ext uri="{FF2B5EF4-FFF2-40B4-BE49-F238E27FC236}">
                <a16:creationId xmlns:a16="http://schemas.microsoft.com/office/drawing/2014/main" id="{728BB133-676C-3342-9B2C-F224CF13CB8E}"/>
              </a:ext>
            </a:extLst>
          </p:cNvPr>
          <p:cNvSpPr/>
          <p:nvPr/>
        </p:nvSpPr>
        <p:spPr>
          <a:xfrm rot="16200000">
            <a:off x="5789700" y="-371846"/>
            <a:ext cx="614574" cy="13565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hlinkClick r:id="rId7" action="ppaction://hlinksldjump"/>
            <a:extLst>
              <a:ext uri="{FF2B5EF4-FFF2-40B4-BE49-F238E27FC236}">
                <a16:creationId xmlns:a16="http://schemas.microsoft.com/office/drawing/2014/main" id="{E0108E3D-A8BD-A34F-99E4-C598371905C1}"/>
              </a:ext>
            </a:extLst>
          </p:cNvPr>
          <p:cNvSpPr/>
          <p:nvPr/>
        </p:nvSpPr>
        <p:spPr>
          <a:xfrm rot="16200000">
            <a:off x="7143889"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hlinkClick r:id="rId8" action="ppaction://hlinksldjump"/>
            <a:extLst>
              <a:ext uri="{FF2B5EF4-FFF2-40B4-BE49-F238E27FC236}">
                <a16:creationId xmlns:a16="http://schemas.microsoft.com/office/drawing/2014/main" id="{D07C13DC-2EE7-704D-86B7-FF5E062AE7F6}"/>
              </a:ext>
            </a:extLst>
          </p:cNvPr>
          <p:cNvSpPr/>
          <p:nvPr/>
        </p:nvSpPr>
        <p:spPr>
          <a:xfrm rot="16200000">
            <a:off x="849807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hlinkClick r:id="rId9" action="ppaction://hlinksldjump"/>
            <a:extLst>
              <a:ext uri="{FF2B5EF4-FFF2-40B4-BE49-F238E27FC236}">
                <a16:creationId xmlns:a16="http://schemas.microsoft.com/office/drawing/2014/main" id="{28F5D54E-942A-0F4E-B9BD-48887BF4327D}"/>
              </a:ext>
            </a:extLst>
          </p:cNvPr>
          <p:cNvSpPr/>
          <p:nvPr/>
        </p:nvSpPr>
        <p:spPr>
          <a:xfrm rot="16200000">
            <a:off x="985226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hlinkClick r:id="rId10" action="ppaction://hlinksldjump"/>
            <a:extLst>
              <a:ext uri="{FF2B5EF4-FFF2-40B4-BE49-F238E27FC236}">
                <a16:creationId xmlns:a16="http://schemas.microsoft.com/office/drawing/2014/main" id="{AC00ADF8-FF25-3045-8DB8-63621C003F73}"/>
              </a:ext>
            </a:extLst>
          </p:cNvPr>
          <p:cNvSpPr/>
          <p:nvPr/>
        </p:nvSpPr>
        <p:spPr>
          <a:xfrm rot="16200000">
            <a:off x="11206457"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D1172319-082A-5E48-BAB3-86D09D480C6B}"/>
              </a:ext>
            </a:extLst>
          </p:cNvPr>
          <p:cNvCxnSpPr>
            <a:cxnSpLocks/>
          </p:cNvCxnSpPr>
          <p:nvPr/>
        </p:nvCxnSpPr>
        <p:spPr>
          <a:xfrm flipH="1" flipV="1">
            <a:off x="271151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91F3F15F-ACB3-7541-8E5C-702051725B44}"/>
              </a:ext>
            </a:extLst>
          </p:cNvPr>
          <p:cNvCxnSpPr>
            <a:cxnSpLocks/>
          </p:cNvCxnSpPr>
          <p:nvPr/>
        </p:nvCxnSpPr>
        <p:spPr>
          <a:xfrm flipH="1" flipV="1">
            <a:off x="406570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7D12DD7F-7522-7D49-B004-AA7084C21026}"/>
              </a:ext>
            </a:extLst>
          </p:cNvPr>
          <p:cNvCxnSpPr>
            <a:cxnSpLocks/>
          </p:cNvCxnSpPr>
          <p:nvPr/>
        </p:nvCxnSpPr>
        <p:spPr>
          <a:xfrm flipH="1" flipV="1">
            <a:off x="541989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1561712B-2BAD-514E-BD04-D41AA503D79E}"/>
              </a:ext>
            </a:extLst>
          </p:cNvPr>
          <p:cNvCxnSpPr>
            <a:cxnSpLocks/>
          </p:cNvCxnSpPr>
          <p:nvPr/>
        </p:nvCxnSpPr>
        <p:spPr>
          <a:xfrm flipH="1" flipV="1">
            <a:off x="677407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DA0D9C0-B3AA-EF43-9BE8-46FE3CA85C73}"/>
              </a:ext>
            </a:extLst>
          </p:cNvPr>
          <p:cNvCxnSpPr>
            <a:cxnSpLocks/>
          </p:cNvCxnSpPr>
          <p:nvPr/>
        </p:nvCxnSpPr>
        <p:spPr>
          <a:xfrm flipH="1" flipV="1">
            <a:off x="812827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8D7E3076-975F-5941-A1AF-9E70EBF6305A}"/>
              </a:ext>
            </a:extLst>
          </p:cNvPr>
          <p:cNvCxnSpPr>
            <a:cxnSpLocks/>
          </p:cNvCxnSpPr>
          <p:nvPr/>
        </p:nvCxnSpPr>
        <p:spPr>
          <a:xfrm flipH="1" flipV="1">
            <a:off x="948245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5CCE2699-906D-6C4D-A6DD-D716D243DBC7}"/>
              </a:ext>
            </a:extLst>
          </p:cNvPr>
          <p:cNvCxnSpPr>
            <a:cxnSpLocks/>
          </p:cNvCxnSpPr>
          <p:nvPr/>
        </p:nvCxnSpPr>
        <p:spPr>
          <a:xfrm flipH="1" flipV="1">
            <a:off x="1083664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8" name="Rectangle 77">
            <a:hlinkClick r:id="rId11" action="ppaction://hlinksldjump"/>
            <a:extLst>
              <a:ext uri="{FF2B5EF4-FFF2-40B4-BE49-F238E27FC236}">
                <a16:creationId xmlns:a16="http://schemas.microsoft.com/office/drawing/2014/main" id="{5F44BDD7-0E73-E243-8F65-AE7F3208714D}"/>
              </a:ext>
            </a:extLst>
          </p:cNvPr>
          <p:cNvSpPr/>
          <p:nvPr/>
        </p:nvSpPr>
        <p:spPr>
          <a:xfrm rot="16200000">
            <a:off x="372941" y="-371846"/>
            <a:ext cx="614572"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6E745765-F83B-7E4C-BD67-2D4D73ED2128}"/>
              </a:ext>
            </a:extLst>
          </p:cNvPr>
          <p:cNvCxnSpPr>
            <a:cxnSpLocks/>
          </p:cNvCxnSpPr>
          <p:nvPr/>
        </p:nvCxnSpPr>
        <p:spPr>
          <a:xfrm flipV="1">
            <a:off x="1357322" y="-877"/>
            <a:ext cx="0"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09C4037B-2076-B84D-ABDA-D544903730F3}"/>
              </a:ext>
            </a:extLst>
          </p:cNvPr>
          <p:cNvGrpSpPr/>
          <p:nvPr/>
        </p:nvGrpSpPr>
        <p:grpSpPr>
          <a:xfrm>
            <a:off x="474409" y="102773"/>
            <a:ext cx="411637" cy="407274"/>
            <a:chOff x="6362700" y="2881314"/>
            <a:chExt cx="449263" cy="444501"/>
          </a:xfrm>
          <a:solidFill>
            <a:schemeClr val="accent2"/>
          </a:solidFill>
        </p:grpSpPr>
        <p:sp>
          <p:nvSpPr>
            <p:cNvPr id="81" name="Freeform 108">
              <a:extLst>
                <a:ext uri="{FF2B5EF4-FFF2-40B4-BE49-F238E27FC236}">
                  <a16:creationId xmlns:a16="http://schemas.microsoft.com/office/drawing/2014/main" id="{F19D950D-CB33-284B-A02B-71EA6C2386CE}"/>
                </a:ext>
              </a:extLst>
            </p:cNvPr>
            <p:cNvSpPr>
              <a:spLocks noEditPoints="1"/>
            </p:cNvSpPr>
            <p:nvPr/>
          </p:nvSpPr>
          <p:spPr bwMode="auto">
            <a:xfrm>
              <a:off x="6461125" y="2881314"/>
              <a:ext cx="112713" cy="11112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17 h 68"/>
                <a:gd name="T12" fmla="*/ 17 w 68"/>
                <a:gd name="T13" fmla="*/ 34 h 68"/>
                <a:gd name="T14" fmla="*/ 34 w 68"/>
                <a:gd name="T15" fmla="*/ 51 h 68"/>
                <a:gd name="T16" fmla="*/ 51 w 68"/>
                <a:gd name="T17" fmla="*/ 34 h 68"/>
                <a:gd name="T18" fmla="*/ 34 w 68"/>
                <a:gd name="T1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6" y="68"/>
                    <a:pt x="0" y="53"/>
                    <a:pt x="0" y="34"/>
                  </a:cubicBezTo>
                  <a:cubicBezTo>
                    <a:pt x="0" y="16"/>
                    <a:pt x="16" y="0"/>
                    <a:pt x="34" y="0"/>
                  </a:cubicBezTo>
                  <a:cubicBezTo>
                    <a:pt x="53" y="0"/>
                    <a:pt x="68" y="16"/>
                    <a:pt x="68" y="34"/>
                  </a:cubicBezTo>
                  <a:cubicBezTo>
                    <a:pt x="68" y="53"/>
                    <a:pt x="53" y="68"/>
                    <a:pt x="34" y="68"/>
                  </a:cubicBezTo>
                  <a:close/>
                  <a:moveTo>
                    <a:pt x="34" y="17"/>
                  </a:moveTo>
                  <a:cubicBezTo>
                    <a:pt x="25" y="17"/>
                    <a:pt x="17" y="25"/>
                    <a:pt x="17" y="34"/>
                  </a:cubicBezTo>
                  <a:cubicBezTo>
                    <a:pt x="17" y="43"/>
                    <a:pt x="25" y="51"/>
                    <a:pt x="34" y="51"/>
                  </a:cubicBezTo>
                  <a:cubicBezTo>
                    <a:pt x="43" y="51"/>
                    <a:pt x="51" y="43"/>
                    <a:pt x="51" y="34"/>
                  </a:cubicBezTo>
                  <a:cubicBezTo>
                    <a:pt x="51" y="25"/>
                    <a:pt x="43" y="17"/>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2" name="Freeform 109">
              <a:extLst>
                <a:ext uri="{FF2B5EF4-FFF2-40B4-BE49-F238E27FC236}">
                  <a16:creationId xmlns:a16="http://schemas.microsoft.com/office/drawing/2014/main" id="{0DAF2780-7491-AD49-83B4-41D9F8E19557}"/>
                </a:ext>
              </a:extLst>
            </p:cNvPr>
            <p:cNvSpPr>
              <a:spLocks/>
            </p:cNvSpPr>
            <p:nvPr/>
          </p:nvSpPr>
          <p:spPr bwMode="auto">
            <a:xfrm>
              <a:off x="6696075" y="3198814"/>
              <a:ext cx="114300" cy="111125"/>
            </a:xfrm>
            <a:custGeom>
              <a:avLst/>
              <a:gdLst>
                <a:gd name="T0" fmla="*/ 9 w 69"/>
                <a:gd name="T1" fmla="*/ 68 h 68"/>
                <a:gd name="T2" fmla="*/ 3 w 69"/>
                <a:gd name="T3" fmla="*/ 66 h 68"/>
                <a:gd name="T4" fmla="*/ 3 w 69"/>
                <a:gd name="T5" fmla="*/ 54 h 68"/>
                <a:gd name="T6" fmla="*/ 53 w 69"/>
                <a:gd name="T7" fmla="*/ 3 h 68"/>
                <a:gd name="T8" fmla="*/ 65 w 69"/>
                <a:gd name="T9" fmla="*/ 3 h 68"/>
                <a:gd name="T10" fmla="*/ 65 w 69"/>
                <a:gd name="T11" fmla="*/ 15 h 68"/>
                <a:gd name="T12" fmla="*/ 15 w 69"/>
                <a:gd name="T13" fmla="*/ 66 h 68"/>
                <a:gd name="T14" fmla="*/ 9 w 69"/>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8">
                  <a:moveTo>
                    <a:pt x="9" y="68"/>
                  </a:moveTo>
                  <a:cubicBezTo>
                    <a:pt x="7" y="68"/>
                    <a:pt x="5" y="67"/>
                    <a:pt x="3" y="66"/>
                  </a:cubicBezTo>
                  <a:cubicBezTo>
                    <a:pt x="0" y="63"/>
                    <a:pt x="0" y="57"/>
                    <a:pt x="3" y="54"/>
                  </a:cubicBezTo>
                  <a:cubicBezTo>
                    <a:pt x="53" y="3"/>
                    <a:pt x="53" y="3"/>
                    <a:pt x="53" y="3"/>
                  </a:cubicBezTo>
                  <a:cubicBezTo>
                    <a:pt x="57" y="0"/>
                    <a:pt x="62" y="0"/>
                    <a:pt x="65" y="3"/>
                  </a:cubicBezTo>
                  <a:cubicBezTo>
                    <a:pt x="69" y="7"/>
                    <a:pt x="69" y="12"/>
                    <a:pt x="65" y="15"/>
                  </a:cubicBezTo>
                  <a:cubicBezTo>
                    <a:pt x="15" y="66"/>
                    <a:pt x="15" y="66"/>
                    <a:pt x="15" y="66"/>
                  </a:cubicBezTo>
                  <a:cubicBezTo>
                    <a:pt x="13" y="67"/>
                    <a:pt x="11"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3" name="Freeform 110">
              <a:extLst>
                <a:ext uri="{FF2B5EF4-FFF2-40B4-BE49-F238E27FC236}">
                  <a16:creationId xmlns:a16="http://schemas.microsoft.com/office/drawing/2014/main" id="{A5E6107B-7874-E74F-B1A2-FD98CE3C4319}"/>
                </a:ext>
              </a:extLst>
            </p:cNvPr>
            <p:cNvSpPr>
              <a:spLocks/>
            </p:cNvSpPr>
            <p:nvPr/>
          </p:nvSpPr>
          <p:spPr bwMode="auto">
            <a:xfrm>
              <a:off x="6696075" y="3200402"/>
              <a:ext cx="112713" cy="109538"/>
            </a:xfrm>
            <a:custGeom>
              <a:avLst/>
              <a:gdLst>
                <a:gd name="T0" fmla="*/ 59 w 68"/>
                <a:gd name="T1" fmla="*/ 67 h 67"/>
                <a:gd name="T2" fmla="*/ 51 w 68"/>
                <a:gd name="T3" fmla="*/ 59 h 67"/>
                <a:gd name="T4" fmla="*/ 51 w 68"/>
                <a:gd name="T5" fmla="*/ 17 h 67"/>
                <a:gd name="T6" fmla="*/ 9 w 68"/>
                <a:gd name="T7" fmla="*/ 17 h 67"/>
                <a:gd name="T8" fmla="*/ 0 w 68"/>
                <a:gd name="T9" fmla="*/ 8 h 67"/>
                <a:gd name="T10" fmla="*/ 9 w 68"/>
                <a:gd name="T11" fmla="*/ 0 h 67"/>
                <a:gd name="T12" fmla="*/ 59 w 68"/>
                <a:gd name="T13" fmla="*/ 0 h 67"/>
                <a:gd name="T14" fmla="*/ 68 w 68"/>
                <a:gd name="T15" fmla="*/ 8 h 67"/>
                <a:gd name="T16" fmla="*/ 68 w 68"/>
                <a:gd name="T17" fmla="*/ 59 h 67"/>
                <a:gd name="T18" fmla="*/ 59 w 68"/>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59" y="67"/>
                  </a:moveTo>
                  <a:cubicBezTo>
                    <a:pt x="55" y="67"/>
                    <a:pt x="51" y="63"/>
                    <a:pt x="51" y="59"/>
                  </a:cubicBezTo>
                  <a:cubicBezTo>
                    <a:pt x="51" y="17"/>
                    <a:pt x="51" y="17"/>
                    <a:pt x="51" y="17"/>
                  </a:cubicBezTo>
                  <a:cubicBezTo>
                    <a:pt x="9" y="17"/>
                    <a:pt x="9" y="17"/>
                    <a:pt x="9" y="17"/>
                  </a:cubicBezTo>
                  <a:cubicBezTo>
                    <a:pt x="4" y="17"/>
                    <a:pt x="0" y="13"/>
                    <a:pt x="0" y="8"/>
                  </a:cubicBezTo>
                  <a:cubicBezTo>
                    <a:pt x="0" y="4"/>
                    <a:pt x="4" y="0"/>
                    <a:pt x="9" y="0"/>
                  </a:cubicBezTo>
                  <a:cubicBezTo>
                    <a:pt x="59" y="0"/>
                    <a:pt x="59" y="0"/>
                    <a:pt x="59" y="0"/>
                  </a:cubicBezTo>
                  <a:cubicBezTo>
                    <a:pt x="64" y="0"/>
                    <a:pt x="68" y="4"/>
                    <a:pt x="68" y="8"/>
                  </a:cubicBezTo>
                  <a:cubicBezTo>
                    <a:pt x="68" y="59"/>
                    <a:pt x="68" y="59"/>
                    <a:pt x="68" y="59"/>
                  </a:cubicBezTo>
                  <a:cubicBezTo>
                    <a:pt x="68" y="63"/>
                    <a:pt x="64" y="67"/>
                    <a:pt x="5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4" name="Freeform 111">
              <a:extLst>
                <a:ext uri="{FF2B5EF4-FFF2-40B4-BE49-F238E27FC236}">
                  <a16:creationId xmlns:a16="http://schemas.microsoft.com/office/drawing/2014/main" id="{7D6CFEF3-03FB-1447-A0AB-1A4D828F9450}"/>
                </a:ext>
              </a:extLst>
            </p:cNvPr>
            <p:cNvSpPr>
              <a:spLocks/>
            </p:cNvSpPr>
            <p:nvPr/>
          </p:nvSpPr>
          <p:spPr bwMode="auto">
            <a:xfrm>
              <a:off x="6461125" y="3006727"/>
              <a:ext cx="112713" cy="185738"/>
            </a:xfrm>
            <a:custGeom>
              <a:avLst/>
              <a:gdLst>
                <a:gd name="T0" fmla="*/ 9 w 68"/>
                <a:gd name="T1" fmla="*/ 113 h 113"/>
                <a:gd name="T2" fmla="*/ 0 w 68"/>
                <a:gd name="T3" fmla="*/ 104 h 113"/>
                <a:gd name="T4" fmla="*/ 0 w 68"/>
                <a:gd name="T5" fmla="*/ 34 h 113"/>
                <a:gd name="T6" fmla="*/ 34 w 68"/>
                <a:gd name="T7" fmla="*/ 0 h 113"/>
                <a:gd name="T8" fmla="*/ 68 w 68"/>
                <a:gd name="T9" fmla="*/ 34 h 113"/>
                <a:gd name="T10" fmla="*/ 68 w 68"/>
                <a:gd name="T11" fmla="*/ 62 h 113"/>
                <a:gd name="T12" fmla="*/ 59 w 68"/>
                <a:gd name="T13" fmla="*/ 70 h 113"/>
                <a:gd name="T14" fmla="*/ 51 w 68"/>
                <a:gd name="T15" fmla="*/ 62 h 113"/>
                <a:gd name="T16" fmla="*/ 51 w 68"/>
                <a:gd name="T17" fmla="*/ 34 h 113"/>
                <a:gd name="T18" fmla="*/ 34 w 68"/>
                <a:gd name="T19" fmla="*/ 17 h 113"/>
                <a:gd name="T20" fmla="*/ 17 w 68"/>
                <a:gd name="T21" fmla="*/ 34 h 113"/>
                <a:gd name="T22" fmla="*/ 17 w 68"/>
                <a:gd name="T23" fmla="*/ 104 h 113"/>
                <a:gd name="T24" fmla="*/ 9 w 68"/>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13">
                  <a:moveTo>
                    <a:pt x="9" y="113"/>
                  </a:moveTo>
                  <a:cubicBezTo>
                    <a:pt x="4" y="113"/>
                    <a:pt x="0" y="109"/>
                    <a:pt x="0" y="104"/>
                  </a:cubicBezTo>
                  <a:cubicBezTo>
                    <a:pt x="0" y="34"/>
                    <a:pt x="0" y="34"/>
                    <a:pt x="0" y="34"/>
                  </a:cubicBezTo>
                  <a:cubicBezTo>
                    <a:pt x="0" y="15"/>
                    <a:pt x="15" y="0"/>
                    <a:pt x="34" y="0"/>
                  </a:cubicBezTo>
                  <a:cubicBezTo>
                    <a:pt x="53" y="0"/>
                    <a:pt x="68" y="15"/>
                    <a:pt x="68" y="34"/>
                  </a:cubicBezTo>
                  <a:cubicBezTo>
                    <a:pt x="68" y="62"/>
                    <a:pt x="68" y="62"/>
                    <a:pt x="68" y="62"/>
                  </a:cubicBezTo>
                  <a:cubicBezTo>
                    <a:pt x="68" y="66"/>
                    <a:pt x="64" y="70"/>
                    <a:pt x="59" y="70"/>
                  </a:cubicBezTo>
                  <a:cubicBezTo>
                    <a:pt x="55" y="70"/>
                    <a:pt x="51" y="66"/>
                    <a:pt x="51" y="62"/>
                  </a:cubicBezTo>
                  <a:cubicBezTo>
                    <a:pt x="51" y="34"/>
                    <a:pt x="51" y="34"/>
                    <a:pt x="51" y="34"/>
                  </a:cubicBezTo>
                  <a:cubicBezTo>
                    <a:pt x="51" y="24"/>
                    <a:pt x="44" y="17"/>
                    <a:pt x="34" y="17"/>
                  </a:cubicBezTo>
                  <a:cubicBezTo>
                    <a:pt x="25" y="17"/>
                    <a:pt x="17" y="24"/>
                    <a:pt x="17" y="34"/>
                  </a:cubicBezTo>
                  <a:cubicBezTo>
                    <a:pt x="17" y="104"/>
                    <a:pt x="17" y="104"/>
                    <a:pt x="17" y="104"/>
                  </a:cubicBezTo>
                  <a:cubicBezTo>
                    <a:pt x="17" y="109"/>
                    <a:pt x="14" y="113"/>
                    <a:pt x="9"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5" name="Freeform 112">
              <a:extLst>
                <a:ext uri="{FF2B5EF4-FFF2-40B4-BE49-F238E27FC236}">
                  <a16:creationId xmlns:a16="http://schemas.microsoft.com/office/drawing/2014/main" id="{C9624AD4-4BF9-484A-A423-9756AAC3035C}"/>
                </a:ext>
              </a:extLst>
            </p:cNvPr>
            <p:cNvSpPr>
              <a:spLocks noEditPoints="1"/>
            </p:cNvSpPr>
            <p:nvPr/>
          </p:nvSpPr>
          <p:spPr bwMode="auto">
            <a:xfrm>
              <a:off x="6362700" y="3006727"/>
              <a:ext cx="449263" cy="319088"/>
            </a:xfrm>
            <a:custGeom>
              <a:avLst/>
              <a:gdLst>
                <a:gd name="T0" fmla="*/ 82 w 273"/>
                <a:gd name="T1" fmla="*/ 194 h 194"/>
                <a:gd name="T2" fmla="*/ 50 w 273"/>
                <a:gd name="T3" fmla="*/ 194 h 194"/>
                <a:gd name="T4" fmla="*/ 2 w 273"/>
                <a:gd name="T5" fmla="*/ 152 h 194"/>
                <a:gd name="T6" fmla="*/ 43 w 273"/>
                <a:gd name="T7" fmla="*/ 101 h 194"/>
                <a:gd name="T8" fmla="*/ 59 w 273"/>
                <a:gd name="T9" fmla="*/ 101 h 194"/>
                <a:gd name="T10" fmla="*/ 168 w 273"/>
                <a:gd name="T11" fmla="*/ 8 h 194"/>
                <a:gd name="T12" fmla="*/ 190 w 273"/>
                <a:gd name="T13" fmla="*/ 0 h 194"/>
                <a:gd name="T14" fmla="*/ 223 w 273"/>
                <a:gd name="T15" fmla="*/ 0 h 194"/>
                <a:gd name="T16" fmla="*/ 271 w 273"/>
                <a:gd name="T17" fmla="*/ 42 h 194"/>
                <a:gd name="T18" fmla="*/ 229 w 273"/>
                <a:gd name="T19" fmla="*/ 93 h 194"/>
                <a:gd name="T20" fmla="*/ 213 w 273"/>
                <a:gd name="T21" fmla="*/ 93 h 194"/>
                <a:gd name="T22" fmla="*/ 104 w 273"/>
                <a:gd name="T23" fmla="*/ 186 h 194"/>
                <a:gd name="T24" fmla="*/ 82 w 273"/>
                <a:gd name="T25" fmla="*/ 194 h 194"/>
                <a:gd name="T26" fmla="*/ 44 w 273"/>
                <a:gd name="T27" fmla="*/ 118 h 194"/>
                <a:gd name="T28" fmla="*/ 18 w 273"/>
                <a:gd name="T29" fmla="*/ 150 h 194"/>
                <a:gd name="T30" fmla="*/ 50 w 273"/>
                <a:gd name="T31" fmla="*/ 177 h 194"/>
                <a:gd name="T32" fmla="*/ 82 w 273"/>
                <a:gd name="T33" fmla="*/ 177 h 194"/>
                <a:gd name="T34" fmla="*/ 93 w 273"/>
                <a:gd name="T35" fmla="*/ 173 h 194"/>
                <a:gd name="T36" fmla="*/ 205 w 273"/>
                <a:gd name="T37" fmla="*/ 78 h 194"/>
                <a:gd name="T38" fmla="*/ 210 w 273"/>
                <a:gd name="T39" fmla="*/ 76 h 194"/>
                <a:gd name="T40" fmla="*/ 229 w 273"/>
                <a:gd name="T41" fmla="*/ 76 h 194"/>
                <a:gd name="T42" fmla="*/ 254 w 273"/>
                <a:gd name="T43" fmla="*/ 44 h 194"/>
                <a:gd name="T44" fmla="*/ 223 w 273"/>
                <a:gd name="T45" fmla="*/ 17 h 194"/>
                <a:gd name="T46" fmla="*/ 190 w 273"/>
                <a:gd name="T47" fmla="*/ 17 h 194"/>
                <a:gd name="T48" fmla="*/ 179 w 273"/>
                <a:gd name="T49" fmla="*/ 20 h 194"/>
                <a:gd name="T50" fmla="*/ 68 w 273"/>
                <a:gd name="T51" fmla="*/ 116 h 194"/>
                <a:gd name="T52" fmla="*/ 62 w 273"/>
                <a:gd name="T53" fmla="*/ 118 h 194"/>
                <a:gd name="T54" fmla="*/ 44 w 273"/>
                <a:gd name="T55" fmla="*/ 1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194">
                  <a:moveTo>
                    <a:pt x="82" y="194"/>
                  </a:moveTo>
                  <a:cubicBezTo>
                    <a:pt x="50" y="194"/>
                    <a:pt x="50" y="194"/>
                    <a:pt x="50" y="194"/>
                  </a:cubicBezTo>
                  <a:cubicBezTo>
                    <a:pt x="25" y="194"/>
                    <a:pt x="5" y="176"/>
                    <a:pt x="2" y="152"/>
                  </a:cubicBezTo>
                  <a:cubicBezTo>
                    <a:pt x="0" y="126"/>
                    <a:pt x="18" y="103"/>
                    <a:pt x="43" y="101"/>
                  </a:cubicBezTo>
                  <a:cubicBezTo>
                    <a:pt x="59" y="101"/>
                    <a:pt x="59" y="101"/>
                    <a:pt x="59" y="101"/>
                  </a:cubicBezTo>
                  <a:cubicBezTo>
                    <a:pt x="168" y="8"/>
                    <a:pt x="168" y="8"/>
                    <a:pt x="168" y="8"/>
                  </a:cubicBezTo>
                  <a:cubicBezTo>
                    <a:pt x="173" y="3"/>
                    <a:pt x="180" y="0"/>
                    <a:pt x="190" y="0"/>
                  </a:cubicBezTo>
                  <a:cubicBezTo>
                    <a:pt x="223" y="0"/>
                    <a:pt x="223" y="0"/>
                    <a:pt x="223" y="0"/>
                  </a:cubicBezTo>
                  <a:cubicBezTo>
                    <a:pt x="248" y="0"/>
                    <a:pt x="268" y="18"/>
                    <a:pt x="271" y="42"/>
                  </a:cubicBezTo>
                  <a:cubicBezTo>
                    <a:pt x="273" y="68"/>
                    <a:pt x="254" y="91"/>
                    <a:pt x="229" y="93"/>
                  </a:cubicBezTo>
                  <a:cubicBezTo>
                    <a:pt x="213" y="93"/>
                    <a:pt x="213" y="93"/>
                    <a:pt x="213" y="93"/>
                  </a:cubicBezTo>
                  <a:cubicBezTo>
                    <a:pt x="104" y="186"/>
                    <a:pt x="104" y="186"/>
                    <a:pt x="104" y="186"/>
                  </a:cubicBezTo>
                  <a:cubicBezTo>
                    <a:pt x="97" y="191"/>
                    <a:pt x="90" y="194"/>
                    <a:pt x="82" y="194"/>
                  </a:cubicBezTo>
                  <a:close/>
                  <a:moveTo>
                    <a:pt x="44" y="118"/>
                  </a:moveTo>
                  <a:cubicBezTo>
                    <a:pt x="29" y="119"/>
                    <a:pt x="17" y="134"/>
                    <a:pt x="18" y="150"/>
                  </a:cubicBezTo>
                  <a:cubicBezTo>
                    <a:pt x="20" y="165"/>
                    <a:pt x="33" y="177"/>
                    <a:pt x="50" y="177"/>
                  </a:cubicBezTo>
                  <a:cubicBezTo>
                    <a:pt x="82" y="177"/>
                    <a:pt x="82" y="177"/>
                    <a:pt x="82" y="177"/>
                  </a:cubicBezTo>
                  <a:cubicBezTo>
                    <a:pt x="86" y="177"/>
                    <a:pt x="90" y="175"/>
                    <a:pt x="93" y="173"/>
                  </a:cubicBezTo>
                  <a:cubicBezTo>
                    <a:pt x="205" y="78"/>
                    <a:pt x="205" y="78"/>
                    <a:pt x="205" y="78"/>
                  </a:cubicBezTo>
                  <a:cubicBezTo>
                    <a:pt x="206" y="77"/>
                    <a:pt x="208" y="76"/>
                    <a:pt x="210" y="76"/>
                  </a:cubicBezTo>
                  <a:cubicBezTo>
                    <a:pt x="229" y="76"/>
                    <a:pt x="229" y="76"/>
                    <a:pt x="229" y="76"/>
                  </a:cubicBezTo>
                  <a:cubicBezTo>
                    <a:pt x="244" y="75"/>
                    <a:pt x="255" y="60"/>
                    <a:pt x="254" y="44"/>
                  </a:cubicBezTo>
                  <a:cubicBezTo>
                    <a:pt x="252" y="28"/>
                    <a:pt x="239" y="17"/>
                    <a:pt x="223" y="17"/>
                  </a:cubicBezTo>
                  <a:cubicBezTo>
                    <a:pt x="190" y="17"/>
                    <a:pt x="190" y="17"/>
                    <a:pt x="190" y="17"/>
                  </a:cubicBezTo>
                  <a:cubicBezTo>
                    <a:pt x="185" y="17"/>
                    <a:pt x="181" y="18"/>
                    <a:pt x="179" y="20"/>
                  </a:cubicBezTo>
                  <a:cubicBezTo>
                    <a:pt x="68" y="116"/>
                    <a:pt x="68" y="116"/>
                    <a:pt x="68" y="116"/>
                  </a:cubicBezTo>
                  <a:cubicBezTo>
                    <a:pt x="66" y="117"/>
                    <a:pt x="64" y="118"/>
                    <a:pt x="62" y="118"/>
                  </a:cubicBezTo>
                  <a:lnTo>
                    <a:pt x="4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D86892CF-B7C3-3243-AEA1-8059283E468A}"/>
              </a:ext>
            </a:extLst>
          </p:cNvPr>
          <p:cNvGrpSpPr/>
          <p:nvPr/>
        </p:nvGrpSpPr>
        <p:grpSpPr>
          <a:xfrm>
            <a:off x="1820641" y="92635"/>
            <a:ext cx="427552" cy="427551"/>
            <a:chOff x="2216151" y="2239963"/>
            <a:chExt cx="436563" cy="436562"/>
          </a:xfrm>
          <a:solidFill>
            <a:schemeClr val="accent2"/>
          </a:solidFill>
        </p:grpSpPr>
        <p:sp>
          <p:nvSpPr>
            <p:cNvPr id="87" name="Freeform 9">
              <a:extLst>
                <a:ext uri="{FF2B5EF4-FFF2-40B4-BE49-F238E27FC236}">
                  <a16:creationId xmlns:a16="http://schemas.microsoft.com/office/drawing/2014/main" id="{2350A73D-D5D5-574E-9589-53EE0CC385B8}"/>
                </a:ext>
              </a:extLst>
            </p:cNvPr>
            <p:cNvSpPr>
              <a:spLocks/>
            </p:cNvSpPr>
            <p:nvPr/>
          </p:nvSpPr>
          <p:spPr bwMode="auto">
            <a:xfrm>
              <a:off x="2233614" y="2241550"/>
              <a:ext cx="247650" cy="190500"/>
            </a:xfrm>
            <a:custGeom>
              <a:avLst/>
              <a:gdLst>
                <a:gd name="T0" fmla="*/ 103 w 151"/>
                <a:gd name="T1" fmla="*/ 115 h 115"/>
                <a:gd name="T2" fmla="*/ 99 w 151"/>
                <a:gd name="T3" fmla="*/ 114 h 115"/>
                <a:gd name="T4" fmla="*/ 4 w 151"/>
                <a:gd name="T5" fmla="*/ 51 h 115"/>
                <a:gd name="T6" fmla="*/ 0 w 151"/>
                <a:gd name="T7" fmla="*/ 44 h 115"/>
                <a:gd name="T8" fmla="*/ 2 w 151"/>
                <a:gd name="T9" fmla="*/ 38 h 115"/>
                <a:gd name="T10" fmla="*/ 27 w 151"/>
                <a:gd name="T11" fmla="*/ 12 h 115"/>
                <a:gd name="T12" fmla="*/ 66 w 151"/>
                <a:gd name="T13" fmla="*/ 8 h 115"/>
                <a:gd name="T14" fmla="*/ 146 w 151"/>
                <a:gd name="T15" fmla="*/ 62 h 115"/>
                <a:gd name="T16" fmla="*/ 148 w 151"/>
                <a:gd name="T17" fmla="*/ 73 h 115"/>
                <a:gd name="T18" fmla="*/ 136 w 151"/>
                <a:gd name="T19" fmla="*/ 76 h 115"/>
                <a:gd name="T20" fmla="*/ 57 w 151"/>
                <a:gd name="T21" fmla="*/ 22 h 115"/>
                <a:gd name="T22" fmla="*/ 39 w 151"/>
                <a:gd name="T23" fmla="*/ 24 h 115"/>
                <a:gd name="T24" fmla="*/ 21 w 151"/>
                <a:gd name="T25" fmla="*/ 42 h 115"/>
                <a:gd name="T26" fmla="*/ 108 w 151"/>
                <a:gd name="T27" fmla="*/ 100 h 115"/>
                <a:gd name="T28" fmla="*/ 110 w 151"/>
                <a:gd name="T29" fmla="*/ 111 h 115"/>
                <a:gd name="T30" fmla="*/ 103 w 151"/>
                <a:gd name="T3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15">
                  <a:moveTo>
                    <a:pt x="103" y="115"/>
                  </a:moveTo>
                  <a:cubicBezTo>
                    <a:pt x="102" y="115"/>
                    <a:pt x="100" y="115"/>
                    <a:pt x="99" y="114"/>
                  </a:cubicBezTo>
                  <a:cubicBezTo>
                    <a:pt x="4" y="51"/>
                    <a:pt x="4" y="51"/>
                    <a:pt x="4" y="51"/>
                  </a:cubicBezTo>
                  <a:cubicBezTo>
                    <a:pt x="1" y="49"/>
                    <a:pt x="0" y="47"/>
                    <a:pt x="0" y="44"/>
                  </a:cubicBezTo>
                  <a:cubicBezTo>
                    <a:pt x="0" y="42"/>
                    <a:pt x="0" y="39"/>
                    <a:pt x="2" y="38"/>
                  </a:cubicBezTo>
                  <a:cubicBezTo>
                    <a:pt x="27" y="12"/>
                    <a:pt x="27" y="12"/>
                    <a:pt x="27" y="12"/>
                  </a:cubicBezTo>
                  <a:cubicBezTo>
                    <a:pt x="37" y="2"/>
                    <a:pt x="53" y="0"/>
                    <a:pt x="66" y="8"/>
                  </a:cubicBezTo>
                  <a:cubicBezTo>
                    <a:pt x="146" y="62"/>
                    <a:pt x="146" y="62"/>
                    <a:pt x="146" y="62"/>
                  </a:cubicBezTo>
                  <a:cubicBezTo>
                    <a:pt x="150" y="64"/>
                    <a:pt x="151" y="70"/>
                    <a:pt x="148" y="73"/>
                  </a:cubicBezTo>
                  <a:cubicBezTo>
                    <a:pt x="145" y="77"/>
                    <a:pt x="140" y="78"/>
                    <a:pt x="136" y="76"/>
                  </a:cubicBezTo>
                  <a:cubicBezTo>
                    <a:pt x="57" y="22"/>
                    <a:pt x="57" y="22"/>
                    <a:pt x="57" y="22"/>
                  </a:cubicBezTo>
                  <a:cubicBezTo>
                    <a:pt x="51" y="19"/>
                    <a:pt x="44" y="20"/>
                    <a:pt x="39" y="24"/>
                  </a:cubicBezTo>
                  <a:cubicBezTo>
                    <a:pt x="21" y="42"/>
                    <a:pt x="21" y="42"/>
                    <a:pt x="21" y="42"/>
                  </a:cubicBezTo>
                  <a:cubicBezTo>
                    <a:pt x="108" y="100"/>
                    <a:pt x="108" y="100"/>
                    <a:pt x="108" y="100"/>
                  </a:cubicBezTo>
                  <a:cubicBezTo>
                    <a:pt x="112" y="102"/>
                    <a:pt x="113" y="107"/>
                    <a:pt x="110" y="111"/>
                  </a:cubicBezTo>
                  <a:cubicBezTo>
                    <a:pt x="109" y="114"/>
                    <a:pt x="106" y="115"/>
                    <a:pt x="1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
              <a:extLst>
                <a:ext uri="{FF2B5EF4-FFF2-40B4-BE49-F238E27FC236}">
                  <a16:creationId xmlns:a16="http://schemas.microsoft.com/office/drawing/2014/main" id="{59B5463B-8A4F-BB4F-9444-ACABD60D1A4F}"/>
                </a:ext>
              </a:extLst>
            </p:cNvPr>
            <p:cNvSpPr>
              <a:spLocks/>
            </p:cNvSpPr>
            <p:nvPr/>
          </p:nvSpPr>
          <p:spPr bwMode="auto">
            <a:xfrm>
              <a:off x="2462214" y="2414588"/>
              <a:ext cx="188913" cy="247650"/>
            </a:xfrm>
            <a:custGeom>
              <a:avLst/>
              <a:gdLst>
                <a:gd name="T0" fmla="*/ 73 w 115"/>
                <a:gd name="T1" fmla="*/ 150 h 150"/>
                <a:gd name="T2" fmla="*/ 72 w 115"/>
                <a:gd name="T3" fmla="*/ 150 h 150"/>
                <a:gd name="T4" fmla="*/ 66 w 115"/>
                <a:gd name="T5" fmla="*/ 146 h 150"/>
                <a:gd name="T6" fmla="*/ 3 w 115"/>
                <a:gd name="T7" fmla="*/ 51 h 150"/>
                <a:gd name="T8" fmla="*/ 5 w 115"/>
                <a:gd name="T9" fmla="*/ 39 h 150"/>
                <a:gd name="T10" fmla="*/ 17 w 115"/>
                <a:gd name="T11" fmla="*/ 42 h 150"/>
                <a:gd name="T12" fmla="*/ 74 w 115"/>
                <a:gd name="T13" fmla="*/ 128 h 150"/>
                <a:gd name="T14" fmla="*/ 92 w 115"/>
                <a:gd name="T15" fmla="*/ 110 h 150"/>
                <a:gd name="T16" fmla="*/ 94 w 115"/>
                <a:gd name="T17" fmla="*/ 94 h 150"/>
                <a:gd name="T18" fmla="*/ 41 w 115"/>
                <a:gd name="T19" fmla="*/ 14 h 150"/>
                <a:gd name="T20" fmla="*/ 43 w 115"/>
                <a:gd name="T21" fmla="*/ 2 h 150"/>
                <a:gd name="T22" fmla="*/ 55 w 115"/>
                <a:gd name="T23" fmla="*/ 5 h 150"/>
                <a:gd name="T24" fmla="*/ 108 w 115"/>
                <a:gd name="T25" fmla="*/ 84 h 150"/>
                <a:gd name="T26" fmla="*/ 104 w 115"/>
                <a:gd name="T27" fmla="*/ 122 h 150"/>
                <a:gd name="T28" fmla="*/ 79 w 115"/>
                <a:gd name="T29" fmla="*/ 147 h 150"/>
                <a:gd name="T30" fmla="*/ 73 w 115"/>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50">
                  <a:moveTo>
                    <a:pt x="73" y="150"/>
                  </a:moveTo>
                  <a:cubicBezTo>
                    <a:pt x="72" y="150"/>
                    <a:pt x="72" y="150"/>
                    <a:pt x="72" y="150"/>
                  </a:cubicBezTo>
                  <a:cubicBezTo>
                    <a:pt x="69" y="149"/>
                    <a:pt x="67" y="148"/>
                    <a:pt x="66" y="146"/>
                  </a:cubicBezTo>
                  <a:cubicBezTo>
                    <a:pt x="3" y="51"/>
                    <a:pt x="3" y="51"/>
                    <a:pt x="3" y="51"/>
                  </a:cubicBezTo>
                  <a:cubicBezTo>
                    <a:pt x="0" y="47"/>
                    <a:pt x="1" y="42"/>
                    <a:pt x="5" y="39"/>
                  </a:cubicBezTo>
                  <a:cubicBezTo>
                    <a:pt x="9" y="37"/>
                    <a:pt x="14" y="38"/>
                    <a:pt x="17" y="42"/>
                  </a:cubicBezTo>
                  <a:cubicBezTo>
                    <a:pt x="74" y="128"/>
                    <a:pt x="74" y="128"/>
                    <a:pt x="74" y="128"/>
                  </a:cubicBezTo>
                  <a:cubicBezTo>
                    <a:pt x="92" y="110"/>
                    <a:pt x="92" y="110"/>
                    <a:pt x="92" y="110"/>
                  </a:cubicBezTo>
                  <a:cubicBezTo>
                    <a:pt x="96" y="106"/>
                    <a:pt x="97" y="99"/>
                    <a:pt x="94" y="94"/>
                  </a:cubicBezTo>
                  <a:cubicBezTo>
                    <a:pt x="41" y="14"/>
                    <a:pt x="41" y="14"/>
                    <a:pt x="41" y="14"/>
                  </a:cubicBezTo>
                  <a:cubicBezTo>
                    <a:pt x="38" y="10"/>
                    <a:pt x="39" y="5"/>
                    <a:pt x="43" y="2"/>
                  </a:cubicBezTo>
                  <a:cubicBezTo>
                    <a:pt x="47" y="0"/>
                    <a:pt x="52" y="1"/>
                    <a:pt x="55" y="5"/>
                  </a:cubicBezTo>
                  <a:cubicBezTo>
                    <a:pt x="108" y="84"/>
                    <a:pt x="108" y="84"/>
                    <a:pt x="108" y="84"/>
                  </a:cubicBezTo>
                  <a:cubicBezTo>
                    <a:pt x="115" y="96"/>
                    <a:pt x="114" y="112"/>
                    <a:pt x="104" y="122"/>
                  </a:cubicBezTo>
                  <a:cubicBezTo>
                    <a:pt x="79" y="147"/>
                    <a:pt x="79" y="147"/>
                    <a:pt x="79" y="147"/>
                  </a:cubicBezTo>
                  <a:cubicBezTo>
                    <a:pt x="77" y="149"/>
                    <a:pt x="75" y="150"/>
                    <a:pt x="73"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1">
              <a:extLst>
                <a:ext uri="{FF2B5EF4-FFF2-40B4-BE49-F238E27FC236}">
                  <a16:creationId xmlns:a16="http://schemas.microsoft.com/office/drawing/2014/main" id="{A0D71D28-8B31-CD4E-A72B-FB2B4FB1A8EA}"/>
                </a:ext>
              </a:extLst>
            </p:cNvPr>
            <p:cNvSpPr>
              <a:spLocks/>
            </p:cNvSpPr>
            <p:nvPr/>
          </p:nvSpPr>
          <p:spPr bwMode="auto">
            <a:xfrm>
              <a:off x="2216151" y="2495550"/>
              <a:ext cx="119063" cy="96838"/>
            </a:xfrm>
            <a:custGeom>
              <a:avLst/>
              <a:gdLst>
                <a:gd name="T0" fmla="*/ 37 w 72"/>
                <a:gd name="T1" fmla="*/ 59 h 59"/>
                <a:gd name="T2" fmla="*/ 31 w 72"/>
                <a:gd name="T3" fmla="*/ 57 h 59"/>
                <a:gd name="T4" fmla="*/ 7 w 72"/>
                <a:gd name="T5" fmla="*/ 33 h 59"/>
                <a:gd name="T6" fmla="*/ 4 w 72"/>
                <a:gd name="T7" fmla="*/ 11 h 59"/>
                <a:gd name="T8" fmla="*/ 22 w 72"/>
                <a:gd name="T9" fmla="*/ 1 h 59"/>
                <a:gd name="T10" fmla="*/ 63 w 72"/>
                <a:gd name="T11" fmla="*/ 4 h 59"/>
                <a:gd name="T12" fmla="*/ 71 w 72"/>
                <a:gd name="T13" fmla="*/ 13 h 59"/>
                <a:gd name="T14" fmla="*/ 62 w 72"/>
                <a:gd name="T15" fmla="*/ 21 h 59"/>
                <a:gd name="T16" fmla="*/ 21 w 72"/>
                <a:gd name="T17" fmla="*/ 17 h 59"/>
                <a:gd name="T18" fmla="*/ 19 w 72"/>
                <a:gd name="T19" fmla="*/ 18 h 59"/>
                <a:gd name="T20" fmla="*/ 19 w 72"/>
                <a:gd name="T21" fmla="*/ 22 h 59"/>
                <a:gd name="T22" fmla="*/ 43 w 72"/>
                <a:gd name="T23" fmla="*/ 45 h 59"/>
                <a:gd name="T24" fmla="*/ 43 w 72"/>
                <a:gd name="T25" fmla="*/ 57 h 59"/>
                <a:gd name="T26" fmla="*/ 37 w 72"/>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9">
                  <a:moveTo>
                    <a:pt x="37" y="59"/>
                  </a:moveTo>
                  <a:cubicBezTo>
                    <a:pt x="35" y="59"/>
                    <a:pt x="32" y="59"/>
                    <a:pt x="31" y="57"/>
                  </a:cubicBezTo>
                  <a:cubicBezTo>
                    <a:pt x="7" y="33"/>
                    <a:pt x="7" y="33"/>
                    <a:pt x="7" y="33"/>
                  </a:cubicBezTo>
                  <a:cubicBezTo>
                    <a:pt x="1" y="27"/>
                    <a:pt x="0" y="18"/>
                    <a:pt x="4" y="11"/>
                  </a:cubicBezTo>
                  <a:cubicBezTo>
                    <a:pt x="7" y="4"/>
                    <a:pt x="14" y="0"/>
                    <a:pt x="22" y="1"/>
                  </a:cubicBezTo>
                  <a:cubicBezTo>
                    <a:pt x="63" y="4"/>
                    <a:pt x="63" y="4"/>
                    <a:pt x="63" y="4"/>
                  </a:cubicBezTo>
                  <a:cubicBezTo>
                    <a:pt x="68" y="4"/>
                    <a:pt x="72" y="8"/>
                    <a:pt x="71" y="13"/>
                  </a:cubicBezTo>
                  <a:cubicBezTo>
                    <a:pt x="71" y="18"/>
                    <a:pt x="67" y="21"/>
                    <a:pt x="62" y="21"/>
                  </a:cubicBezTo>
                  <a:cubicBezTo>
                    <a:pt x="21" y="17"/>
                    <a:pt x="21" y="17"/>
                    <a:pt x="21" y="17"/>
                  </a:cubicBezTo>
                  <a:cubicBezTo>
                    <a:pt x="20" y="17"/>
                    <a:pt x="19" y="18"/>
                    <a:pt x="19" y="18"/>
                  </a:cubicBezTo>
                  <a:cubicBezTo>
                    <a:pt x="19" y="19"/>
                    <a:pt x="18" y="20"/>
                    <a:pt x="19" y="22"/>
                  </a:cubicBezTo>
                  <a:cubicBezTo>
                    <a:pt x="43" y="45"/>
                    <a:pt x="43" y="45"/>
                    <a:pt x="43" y="45"/>
                  </a:cubicBezTo>
                  <a:cubicBezTo>
                    <a:pt x="46" y="48"/>
                    <a:pt x="46" y="54"/>
                    <a:pt x="43" y="57"/>
                  </a:cubicBezTo>
                  <a:cubicBezTo>
                    <a:pt x="41" y="59"/>
                    <a:pt x="39" y="59"/>
                    <a:pt x="3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2">
              <a:extLst>
                <a:ext uri="{FF2B5EF4-FFF2-40B4-BE49-F238E27FC236}">
                  <a16:creationId xmlns:a16="http://schemas.microsoft.com/office/drawing/2014/main" id="{EE2CCD6C-692D-664F-90E0-BFE1DC2E20D5}"/>
                </a:ext>
              </a:extLst>
            </p:cNvPr>
            <p:cNvSpPr>
              <a:spLocks/>
            </p:cNvSpPr>
            <p:nvPr/>
          </p:nvSpPr>
          <p:spPr bwMode="auto">
            <a:xfrm>
              <a:off x="2300289" y="2562225"/>
              <a:ext cx="98425" cy="114300"/>
            </a:xfrm>
            <a:custGeom>
              <a:avLst/>
              <a:gdLst>
                <a:gd name="T0" fmla="*/ 41 w 60"/>
                <a:gd name="T1" fmla="*/ 70 h 70"/>
                <a:gd name="T2" fmla="*/ 27 w 60"/>
                <a:gd name="T3" fmla="*/ 64 h 70"/>
                <a:gd name="T4" fmla="*/ 3 w 60"/>
                <a:gd name="T5" fmla="*/ 41 h 70"/>
                <a:gd name="T6" fmla="*/ 3 w 60"/>
                <a:gd name="T7" fmla="*/ 29 h 70"/>
                <a:gd name="T8" fmla="*/ 15 w 60"/>
                <a:gd name="T9" fmla="*/ 29 h 70"/>
                <a:gd name="T10" fmla="*/ 39 w 60"/>
                <a:gd name="T11" fmla="*/ 52 h 70"/>
                <a:gd name="T12" fmla="*/ 42 w 60"/>
                <a:gd name="T13" fmla="*/ 53 h 70"/>
                <a:gd name="T14" fmla="*/ 43 w 60"/>
                <a:gd name="T15" fmla="*/ 50 h 70"/>
                <a:gd name="T16" fmla="*/ 40 w 60"/>
                <a:gd name="T17" fmla="*/ 9 h 70"/>
                <a:gd name="T18" fmla="*/ 47 w 60"/>
                <a:gd name="T19" fmla="*/ 0 h 70"/>
                <a:gd name="T20" fmla="*/ 56 w 60"/>
                <a:gd name="T21" fmla="*/ 8 h 70"/>
                <a:gd name="T22" fmla="*/ 60 w 60"/>
                <a:gd name="T23" fmla="*/ 49 h 70"/>
                <a:gd name="T24" fmla="*/ 49 w 60"/>
                <a:gd name="T25" fmla="*/ 68 h 70"/>
                <a:gd name="T26" fmla="*/ 41 w 60"/>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0">
                  <a:moveTo>
                    <a:pt x="41" y="70"/>
                  </a:moveTo>
                  <a:cubicBezTo>
                    <a:pt x="36" y="70"/>
                    <a:pt x="31" y="68"/>
                    <a:pt x="27" y="64"/>
                  </a:cubicBezTo>
                  <a:cubicBezTo>
                    <a:pt x="3" y="41"/>
                    <a:pt x="3" y="41"/>
                    <a:pt x="3" y="41"/>
                  </a:cubicBezTo>
                  <a:cubicBezTo>
                    <a:pt x="0" y="37"/>
                    <a:pt x="0" y="32"/>
                    <a:pt x="3" y="29"/>
                  </a:cubicBezTo>
                  <a:cubicBezTo>
                    <a:pt x="7" y="25"/>
                    <a:pt x="12" y="25"/>
                    <a:pt x="15" y="29"/>
                  </a:cubicBezTo>
                  <a:cubicBezTo>
                    <a:pt x="39" y="52"/>
                    <a:pt x="39" y="52"/>
                    <a:pt x="39" y="52"/>
                  </a:cubicBezTo>
                  <a:cubicBezTo>
                    <a:pt x="40" y="53"/>
                    <a:pt x="42" y="53"/>
                    <a:pt x="42" y="53"/>
                  </a:cubicBezTo>
                  <a:cubicBezTo>
                    <a:pt x="43" y="52"/>
                    <a:pt x="43" y="52"/>
                    <a:pt x="43" y="50"/>
                  </a:cubicBezTo>
                  <a:cubicBezTo>
                    <a:pt x="40" y="9"/>
                    <a:pt x="40" y="9"/>
                    <a:pt x="40" y="9"/>
                  </a:cubicBezTo>
                  <a:cubicBezTo>
                    <a:pt x="39" y="5"/>
                    <a:pt x="43" y="1"/>
                    <a:pt x="47" y="0"/>
                  </a:cubicBezTo>
                  <a:cubicBezTo>
                    <a:pt x="52" y="0"/>
                    <a:pt x="56" y="3"/>
                    <a:pt x="56" y="8"/>
                  </a:cubicBezTo>
                  <a:cubicBezTo>
                    <a:pt x="60" y="49"/>
                    <a:pt x="60" y="49"/>
                    <a:pt x="60" y="49"/>
                  </a:cubicBezTo>
                  <a:cubicBezTo>
                    <a:pt x="60" y="57"/>
                    <a:pt x="56" y="64"/>
                    <a:pt x="49" y="68"/>
                  </a:cubicBezTo>
                  <a:cubicBezTo>
                    <a:pt x="47" y="69"/>
                    <a:pt x="44" y="70"/>
                    <a:pt x="4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3">
              <a:extLst>
                <a:ext uri="{FF2B5EF4-FFF2-40B4-BE49-F238E27FC236}">
                  <a16:creationId xmlns:a16="http://schemas.microsoft.com/office/drawing/2014/main" id="{C71E0D35-60DF-8447-8EFA-D72E3B3FB42F}"/>
                </a:ext>
              </a:extLst>
            </p:cNvPr>
            <p:cNvSpPr>
              <a:spLocks noEditPoints="1"/>
            </p:cNvSpPr>
            <p:nvPr/>
          </p:nvSpPr>
          <p:spPr bwMode="auto">
            <a:xfrm>
              <a:off x="2230439" y="2239963"/>
              <a:ext cx="422275" cy="423863"/>
            </a:xfrm>
            <a:custGeom>
              <a:avLst/>
              <a:gdLst>
                <a:gd name="T0" fmla="*/ 21 w 257"/>
                <a:gd name="T1" fmla="*/ 257 h 257"/>
                <a:gd name="T2" fmla="*/ 9 w 257"/>
                <a:gd name="T3" fmla="*/ 252 h 257"/>
                <a:gd name="T4" fmla="*/ 4 w 257"/>
                <a:gd name="T5" fmla="*/ 228 h 257"/>
                <a:gd name="T6" fmla="*/ 5 w 257"/>
                <a:gd name="T7" fmla="*/ 227 h 257"/>
                <a:gd name="T8" fmla="*/ 65 w 257"/>
                <a:gd name="T9" fmla="*/ 135 h 257"/>
                <a:gd name="T10" fmla="*/ 67 w 257"/>
                <a:gd name="T11" fmla="*/ 134 h 257"/>
                <a:gd name="T12" fmla="*/ 184 w 257"/>
                <a:gd name="T13" fmla="*/ 16 h 257"/>
                <a:gd name="T14" fmla="*/ 242 w 257"/>
                <a:gd name="T15" fmla="*/ 16 h 257"/>
                <a:gd name="T16" fmla="*/ 242 w 257"/>
                <a:gd name="T17" fmla="*/ 73 h 257"/>
                <a:gd name="T18" fmla="*/ 125 w 257"/>
                <a:gd name="T19" fmla="*/ 191 h 257"/>
                <a:gd name="T20" fmla="*/ 123 w 257"/>
                <a:gd name="T21" fmla="*/ 192 h 257"/>
                <a:gd name="T22" fmla="*/ 32 w 257"/>
                <a:gd name="T23" fmla="*/ 253 h 257"/>
                <a:gd name="T24" fmla="*/ 21 w 257"/>
                <a:gd name="T25" fmla="*/ 257 h 257"/>
                <a:gd name="T26" fmla="*/ 19 w 257"/>
                <a:gd name="T27" fmla="*/ 235 h 257"/>
                <a:gd name="T28" fmla="*/ 20 w 257"/>
                <a:gd name="T29" fmla="*/ 239 h 257"/>
                <a:gd name="T30" fmla="*/ 23 w 257"/>
                <a:gd name="T31" fmla="*/ 239 h 257"/>
                <a:gd name="T32" fmla="*/ 113 w 257"/>
                <a:gd name="T33" fmla="*/ 179 h 257"/>
                <a:gd name="T34" fmla="*/ 230 w 257"/>
                <a:gd name="T35" fmla="*/ 61 h 257"/>
                <a:gd name="T36" fmla="*/ 230 w 257"/>
                <a:gd name="T37" fmla="*/ 28 h 257"/>
                <a:gd name="T38" fmla="*/ 196 w 257"/>
                <a:gd name="T39" fmla="*/ 28 h 257"/>
                <a:gd name="T40" fmla="*/ 79 w 257"/>
                <a:gd name="T41" fmla="*/ 145 h 257"/>
                <a:gd name="T42" fmla="*/ 19 w 257"/>
                <a:gd name="T43" fmla="*/ 235 h 257"/>
                <a:gd name="T44" fmla="*/ 119 w 257"/>
                <a:gd name="T45" fmla="*/ 185 h 257"/>
                <a:gd name="T46" fmla="*/ 119 w 257"/>
                <a:gd name="T47" fmla="*/ 18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 h="257">
                  <a:moveTo>
                    <a:pt x="21" y="257"/>
                  </a:moveTo>
                  <a:cubicBezTo>
                    <a:pt x="17" y="257"/>
                    <a:pt x="13" y="255"/>
                    <a:pt x="9" y="252"/>
                  </a:cubicBezTo>
                  <a:cubicBezTo>
                    <a:pt x="2" y="245"/>
                    <a:pt x="0" y="236"/>
                    <a:pt x="4" y="228"/>
                  </a:cubicBezTo>
                  <a:cubicBezTo>
                    <a:pt x="5" y="227"/>
                    <a:pt x="5" y="227"/>
                    <a:pt x="5" y="227"/>
                  </a:cubicBezTo>
                  <a:cubicBezTo>
                    <a:pt x="65" y="135"/>
                    <a:pt x="65" y="135"/>
                    <a:pt x="65" y="135"/>
                  </a:cubicBezTo>
                  <a:cubicBezTo>
                    <a:pt x="66" y="134"/>
                    <a:pt x="66" y="134"/>
                    <a:pt x="67" y="134"/>
                  </a:cubicBezTo>
                  <a:cubicBezTo>
                    <a:pt x="184" y="16"/>
                    <a:pt x="184" y="16"/>
                    <a:pt x="184" y="16"/>
                  </a:cubicBezTo>
                  <a:cubicBezTo>
                    <a:pt x="200" y="0"/>
                    <a:pt x="226" y="0"/>
                    <a:pt x="242" y="16"/>
                  </a:cubicBezTo>
                  <a:cubicBezTo>
                    <a:pt x="257" y="32"/>
                    <a:pt x="257" y="57"/>
                    <a:pt x="242" y="73"/>
                  </a:cubicBezTo>
                  <a:cubicBezTo>
                    <a:pt x="125" y="191"/>
                    <a:pt x="125" y="191"/>
                    <a:pt x="125" y="191"/>
                  </a:cubicBezTo>
                  <a:cubicBezTo>
                    <a:pt x="124" y="191"/>
                    <a:pt x="124" y="192"/>
                    <a:pt x="123" y="192"/>
                  </a:cubicBezTo>
                  <a:cubicBezTo>
                    <a:pt x="32" y="253"/>
                    <a:pt x="32" y="253"/>
                    <a:pt x="32" y="253"/>
                  </a:cubicBezTo>
                  <a:cubicBezTo>
                    <a:pt x="28" y="255"/>
                    <a:pt x="25" y="257"/>
                    <a:pt x="21" y="257"/>
                  </a:cubicBezTo>
                  <a:close/>
                  <a:moveTo>
                    <a:pt x="19" y="235"/>
                  </a:moveTo>
                  <a:cubicBezTo>
                    <a:pt x="18" y="237"/>
                    <a:pt x="20" y="239"/>
                    <a:pt x="20" y="239"/>
                  </a:cubicBezTo>
                  <a:cubicBezTo>
                    <a:pt x="21" y="240"/>
                    <a:pt x="22" y="240"/>
                    <a:pt x="23" y="239"/>
                  </a:cubicBezTo>
                  <a:cubicBezTo>
                    <a:pt x="113" y="179"/>
                    <a:pt x="113" y="179"/>
                    <a:pt x="113" y="179"/>
                  </a:cubicBezTo>
                  <a:cubicBezTo>
                    <a:pt x="230" y="61"/>
                    <a:pt x="230" y="61"/>
                    <a:pt x="230" y="61"/>
                  </a:cubicBezTo>
                  <a:cubicBezTo>
                    <a:pt x="239" y="52"/>
                    <a:pt x="239" y="37"/>
                    <a:pt x="230" y="28"/>
                  </a:cubicBezTo>
                  <a:cubicBezTo>
                    <a:pt x="220" y="18"/>
                    <a:pt x="206" y="18"/>
                    <a:pt x="196" y="28"/>
                  </a:cubicBezTo>
                  <a:cubicBezTo>
                    <a:pt x="79" y="145"/>
                    <a:pt x="79" y="145"/>
                    <a:pt x="79" y="145"/>
                  </a:cubicBezTo>
                  <a:lnTo>
                    <a:pt x="19" y="235"/>
                  </a:lnTo>
                  <a:close/>
                  <a:moveTo>
                    <a:pt x="119" y="185"/>
                  </a:moveTo>
                  <a:cubicBezTo>
                    <a:pt x="119" y="185"/>
                    <a:pt x="119" y="185"/>
                    <a:pt x="11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2" name="Group 91">
            <a:extLst>
              <a:ext uri="{FF2B5EF4-FFF2-40B4-BE49-F238E27FC236}">
                <a16:creationId xmlns:a16="http://schemas.microsoft.com/office/drawing/2014/main" id="{646DD210-8DC4-8441-BCF4-ECE82612A440}"/>
              </a:ext>
            </a:extLst>
          </p:cNvPr>
          <p:cNvGrpSpPr/>
          <p:nvPr/>
        </p:nvGrpSpPr>
        <p:grpSpPr>
          <a:xfrm>
            <a:off x="3172681" y="92857"/>
            <a:ext cx="431853" cy="427107"/>
            <a:chOff x="2786063" y="8375652"/>
            <a:chExt cx="433388" cy="428625"/>
          </a:xfrm>
          <a:solidFill>
            <a:schemeClr val="accent2"/>
          </a:solidFill>
        </p:grpSpPr>
        <p:sp>
          <p:nvSpPr>
            <p:cNvPr id="93" name="Freeform 219">
              <a:extLst>
                <a:ext uri="{FF2B5EF4-FFF2-40B4-BE49-F238E27FC236}">
                  <a16:creationId xmlns:a16="http://schemas.microsoft.com/office/drawing/2014/main" id="{0F92C6EB-A83F-9541-9563-E96ED2EAC07E}"/>
                </a:ext>
              </a:extLst>
            </p:cNvPr>
            <p:cNvSpPr>
              <a:spLocks noEditPoints="1"/>
            </p:cNvSpPr>
            <p:nvPr/>
          </p:nvSpPr>
          <p:spPr bwMode="auto">
            <a:xfrm>
              <a:off x="2786063" y="8375652"/>
              <a:ext cx="433388" cy="428625"/>
            </a:xfrm>
            <a:custGeom>
              <a:avLst/>
              <a:gdLst>
                <a:gd name="T0" fmla="*/ 83 w 263"/>
                <a:gd name="T1" fmla="*/ 261 h 261"/>
                <a:gd name="T2" fmla="*/ 63 w 263"/>
                <a:gd name="T3" fmla="*/ 258 h 261"/>
                <a:gd name="T4" fmla="*/ 14 w 263"/>
                <a:gd name="T5" fmla="*/ 221 h 261"/>
                <a:gd name="T6" fmla="*/ 5 w 263"/>
                <a:gd name="T7" fmla="*/ 160 h 261"/>
                <a:gd name="T8" fmla="*/ 99 w 263"/>
                <a:gd name="T9" fmla="*/ 101 h 261"/>
                <a:gd name="T10" fmla="*/ 198 w 263"/>
                <a:gd name="T11" fmla="*/ 2 h 261"/>
                <a:gd name="T12" fmla="*/ 204 w 263"/>
                <a:gd name="T13" fmla="*/ 0 h 261"/>
                <a:gd name="T14" fmla="*/ 255 w 263"/>
                <a:gd name="T15" fmla="*/ 0 h 261"/>
                <a:gd name="T16" fmla="*/ 263 w 263"/>
                <a:gd name="T17" fmla="*/ 8 h 261"/>
                <a:gd name="T18" fmla="*/ 263 w 263"/>
                <a:gd name="T19" fmla="*/ 50 h 261"/>
                <a:gd name="T20" fmla="*/ 261 w 263"/>
                <a:gd name="T21" fmla="*/ 56 h 261"/>
                <a:gd name="T22" fmla="*/ 236 w 263"/>
                <a:gd name="T23" fmla="*/ 81 h 261"/>
                <a:gd name="T24" fmla="*/ 230 w 263"/>
                <a:gd name="T25" fmla="*/ 84 h 261"/>
                <a:gd name="T26" fmla="*/ 213 w 263"/>
                <a:gd name="T27" fmla="*/ 84 h 261"/>
                <a:gd name="T28" fmla="*/ 213 w 263"/>
                <a:gd name="T29" fmla="*/ 109 h 261"/>
                <a:gd name="T30" fmla="*/ 204 w 263"/>
                <a:gd name="T31" fmla="*/ 117 h 261"/>
                <a:gd name="T32" fmla="*/ 179 w 263"/>
                <a:gd name="T33" fmla="*/ 117 h 261"/>
                <a:gd name="T34" fmla="*/ 179 w 263"/>
                <a:gd name="T35" fmla="*/ 143 h 261"/>
                <a:gd name="T36" fmla="*/ 177 w 263"/>
                <a:gd name="T37" fmla="*/ 148 h 261"/>
                <a:gd name="T38" fmla="*/ 162 w 263"/>
                <a:gd name="T39" fmla="*/ 164 h 261"/>
                <a:gd name="T40" fmla="*/ 161 w 263"/>
                <a:gd name="T41" fmla="*/ 201 h 261"/>
                <a:gd name="T42" fmla="*/ 124 w 263"/>
                <a:gd name="T43" fmla="*/ 250 h 261"/>
                <a:gd name="T44" fmla="*/ 83 w 263"/>
                <a:gd name="T45" fmla="*/ 261 h 261"/>
                <a:gd name="T46" fmla="*/ 83 w 263"/>
                <a:gd name="T47" fmla="*/ 117 h 261"/>
                <a:gd name="T48" fmla="*/ 22 w 263"/>
                <a:gd name="T49" fmla="*/ 164 h 261"/>
                <a:gd name="T50" fmla="*/ 28 w 263"/>
                <a:gd name="T51" fmla="*/ 213 h 261"/>
                <a:gd name="T52" fmla="*/ 67 w 263"/>
                <a:gd name="T53" fmla="*/ 242 h 261"/>
                <a:gd name="T54" fmla="*/ 115 w 263"/>
                <a:gd name="T55" fmla="*/ 236 h 261"/>
                <a:gd name="T56" fmla="*/ 145 w 263"/>
                <a:gd name="T57" fmla="*/ 197 h 261"/>
                <a:gd name="T58" fmla="*/ 145 w 263"/>
                <a:gd name="T59" fmla="*/ 164 h 261"/>
                <a:gd name="T60" fmla="*/ 147 w 263"/>
                <a:gd name="T61" fmla="*/ 156 h 261"/>
                <a:gd name="T62" fmla="*/ 162 w 263"/>
                <a:gd name="T63" fmla="*/ 139 h 261"/>
                <a:gd name="T64" fmla="*/ 162 w 263"/>
                <a:gd name="T65" fmla="*/ 109 h 261"/>
                <a:gd name="T66" fmla="*/ 171 w 263"/>
                <a:gd name="T67" fmla="*/ 100 h 261"/>
                <a:gd name="T68" fmla="*/ 196 w 263"/>
                <a:gd name="T69" fmla="*/ 100 h 261"/>
                <a:gd name="T70" fmla="*/ 196 w 263"/>
                <a:gd name="T71" fmla="*/ 75 h 261"/>
                <a:gd name="T72" fmla="*/ 204 w 263"/>
                <a:gd name="T73" fmla="*/ 67 h 261"/>
                <a:gd name="T74" fmla="*/ 226 w 263"/>
                <a:gd name="T75" fmla="*/ 67 h 261"/>
                <a:gd name="T76" fmla="*/ 246 w 263"/>
                <a:gd name="T77" fmla="*/ 47 h 261"/>
                <a:gd name="T78" fmla="*/ 246 w 263"/>
                <a:gd name="T79" fmla="*/ 16 h 261"/>
                <a:gd name="T80" fmla="*/ 208 w 263"/>
                <a:gd name="T81" fmla="*/ 16 h 261"/>
                <a:gd name="T82" fmla="*/ 108 w 263"/>
                <a:gd name="T83" fmla="*/ 117 h 261"/>
                <a:gd name="T84" fmla="*/ 100 w 263"/>
                <a:gd name="T85" fmla="*/ 119 h 261"/>
                <a:gd name="T86" fmla="*/ 83 w 263"/>
                <a:gd name="T87" fmla="*/ 1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261">
                  <a:moveTo>
                    <a:pt x="83" y="261"/>
                  </a:moveTo>
                  <a:cubicBezTo>
                    <a:pt x="77" y="261"/>
                    <a:pt x="70" y="260"/>
                    <a:pt x="63" y="258"/>
                  </a:cubicBezTo>
                  <a:cubicBezTo>
                    <a:pt x="42" y="253"/>
                    <a:pt x="24" y="240"/>
                    <a:pt x="14" y="221"/>
                  </a:cubicBezTo>
                  <a:cubicBezTo>
                    <a:pt x="3" y="202"/>
                    <a:pt x="0" y="181"/>
                    <a:pt x="5" y="160"/>
                  </a:cubicBezTo>
                  <a:cubicBezTo>
                    <a:pt x="16" y="118"/>
                    <a:pt x="58" y="93"/>
                    <a:pt x="99" y="101"/>
                  </a:cubicBezTo>
                  <a:cubicBezTo>
                    <a:pt x="198" y="2"/>
                    <a:pt x="198" y="2"/>
                    <a:pt x="198" y="2"/>
                  </a:cubicBezTo>
                  <a:cubicBezTo>
                    <a:pt x="200" y="0"/>
                    <a:pt x="202" y="0"/>
                    <a:pt x="204" y="0"/>
                  </a:cubicBezTo>
                  <a:cubicBezTo>
                    <a:pt x="255" y="0"/>
                    <a:pt x="255" y="0"/>
                    <a:pt x="255" y="0"/>
                  </a:cubicBezTo>
                  <a:cubicBezTo>
                    <a:pt x="260" y="0"/>
                    <a:pt x="263" y="3"/>
                    <a:pt x="263" y="8"/>
                  </a:cubicBezTo>
                  <a:cubicBezTo>
                    <a:pt x="263" y="50"/>
                    <a:pt x="263" y="50"/>
                    <a:pt x="263" y="50"/>
                  </a:cubicBezTo>
                  <a:cubicBezTo>
                    <a:pt x="263" y="52"/>
                    <a:pt x="262" y="54"/>
                    <a:pt x="261" y="56"/>
                  </a:cubicBezTo>
                  <a:cubicBezTo>
                    <a:pt x="236" y="81"/>
                    <a:pt x="236" y="81"/>
                    <a:pt x="236" y="81"/>
                  </a:cubicBezTo>
                  <a:cubicBezTo>
                    <a:pt x="234" y="83"/>
                    <a:pt x="232" y="84"/>
                    <a:pt x="230" y="84"/>
                  </a:cubicBezTo>
                  <a:cubicBezTo>
                    <a:pt x="213" y="84"/>
                    <a:pt x="213" y="84"/>
                    <a:pt x="213" y="84"/>
                  </a:cubicBezTo>
                  <a:cubicBezTo>
                    <a:pt x="213" y="109"/>
                    <a:pt x="213" y="109"/>
                    <a:pt x="213" y="109"/>
                  </a:cubicBezTo>
                  <a:cubicBezTo>
                    <a:pt x="213" y="114"/>
                    <a:pt x="209" y="117"/>
                    <a:pt x="204" y="117"/>
                  </a:cubicBezTo>
                  <a:cubicBezTo>
                    <a:pt x="179" y="117"/>
                    <a:pt x="179" y="117"/>
                    <a:pt x="179" y="117"/>
                  </a:cubicBezTo>
                  <a:cubicBezTo>
                    <a:pt x="179" y="143"/>
                    <a:pt x="179" y="143"/>
                    <a:pt x="179" y="143"/>
                  </a:cubicBezTo>
                  <a:cubicBezTo>
                    <a:pt x="179" y="145"/>
                    <a:pt x="178" y="147"/>
                    <a:pt x="177" y="148"/>
                  </a:cubicBezTo>
                  <a:cubicBezTo>
                    <a:pt x="162" y="164"/>
                    <a:pt x="162" y="164"/>
                    <a:pt x="162" y="164"/>
                  </a:cubicBezTo>
                  <a:cubicBezTo>
                    <a:pt x="165" y="176"/>
                    <a:pt x="165" y="189"/>
                    <a:pt x="161" y="201"/>
                  </a:cubicBezTo>
                  <a:cubicBezTo>
                    <a:pt x="156" y="222"/>
                    <a:pt x="143" y="239"/>
                    <a:pt x="124" y="250"/>
                  </a:cubicBezTo>
                  <a:cubicBezTo>
                    <a:pt x="111" y="257"/>
                    <a:pt x="98" y="261"/>
                    <a:pt x="83" y="261"/>
                  </a:cubicBezTo>
                  <a:close/>
                  <a:moveTo>
                    <a:pt x="83" y="117"/>
                  </a:moveTo>
                  <a:cubicBezTo>
                    <a:pt x="55" y="117"/>
                    <a:pt x="29" y="136"/>
                    <a:pt x="22" y="164"/>
                  </a:cubicBezTo>
                  <a:cubicBezTo>
                    <a:pt x="17" y="181"/>
                    <a:pt x="20" y="198"/>
                    <a:pt x="28" y="213"/>
                  </a:cubicBezTo>
                  <a:cubicBezTo>
                    <a:pt x="37" y="227"/>
                    <a:pt x="50" y="238"/>
                    <a:pt x="67" y="242"/>
                  </a:cubicBezTo>
                  <a:cubicBezTo>
                    <a:pt x="84" y="246"/>
                    <a:pt x="101" y="244"/>
                    <a:pt x="115" y="236"/>
                  </a:cubicBezTo>
                  <a:cubicBezTo>
                    <a:pt x="130" y="227"/>
                    <a:pt x="141" y="213"/>
                    <a:pt x="145" y="197"/>
                  </a:cubicBezTo>
                  <a:cubicBezTo>
                    <a:pt x="148" y="186"/>
                    <a:pt x="148" y="175"/>
                    <a:pt x="145" y="164"/>
                  </a:cubicBezTo>
                  <a:cubicBezTo>
                    <a:pt x="144" y="161"/>
                    <a:pt x="145" y="158"/>
                    <a:pt x="147" y="156"/>
                  </a:cubicBezTo>
                  <a:cubicBezTo>
                    <a:pt x="162" y="139"/>
                    <a:pt x="162" y="139"/>
                    <a:pt x="162" y="139"/>
                  </a:cubicBezTo>
                  <a:cubicBezTo>
                    <a:pt x="162" y="109"/>
                    <a:pt x="162" y="109"/>
                    <a:pt x="162" y="109"/>
                  </a:cubicBezTo>
                  <a:cubicBezTo>
                    <a:pt x="162" y="104"/>
                    <a:pt x="166" y="100"/>
                    <a:pt x="171" y="100"/>
                  </a:cubicBezTo>
                  <a:cubicBezTo>
                    <a:pt x="196" y="100"/>
                    <a:pt x="196" y="100"/>
                    <a:pt x="196" y="100"/>
                  </a:cubicBezTo>
                  <a:cubicBezTo>
                    <a:pt x="196" y="75"/>
                    <a:pt x="196" y="75"/>
                    <a:pt x="196" y="75"/>
                  </a:cubicBezTo>
                  <a:cubicBezTo>
                    <a:pt x="196" y="71"/>
                    <a:pt x="200" y="67"/>
                    <a:pt x="204" y="67"/>
                  </a:cubicBezTo>
                  <a:cubicBezTo>
                    <a:pt x="226" y="67"/>
                    <a:pt x="226" y="67"/>
                    <a:pt x="226" y="67"/>
                  </a:cubicBezTo>
                  <a:cubicBezTo>
                    <a:pt x="246" y="47"/>
                    <a:pt x="246" y="47"/>
                    <a:pt x="246" y="47"/>
                  </a:cubicBezTo>
                  <a:cubicBezTo>
                    <a:pt x="246" y="16"/>
                    <a:pt x="246" y="16"/>
                    <a:pt x="246" y="16"/>
                  </a:cubicBezTo>
                  <a:cubicBezTo>
                    <a:pt x="208" y="16"/>
                    <a:pt x="208" y="16"/>
                    <a:pt x="208" y="16"/>
                  </a:cubicBezTo>
                  <a:cubicBezTo>
                    <a:pt x="108" y="117"/>
                    <a:pt x="108" y="117"/>
                    <a:pt x="108" y="117"/>
                  </a:cubicBezTo>
                  <a:cubicBezTo>
                    <a:pt x="106" y="119"/>
                    <a:pt x="103" y="119"/>
                    <a:pt x="100" y="119"/>
                  </a:cubicBezTo>
                  <a:cubicBezTo>
                    <a:pt x="94" y="117"/>
                    <a:pt x="89" y="117"/>
                    <a:pt x="83"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20">
              <a:extLst>
                <a:ext uri="{FF2B5EF4-FFF2-40B4-BE49-F238E27FC236}">
                  <a16:creationId xmlns:a16="http://schemas.microsoft.com/office/drawing/2014/main" id="{37AA254A-985A-A844-9600-30C65A68196B}"/>
                </a:ext>
              </a:extLst>
            </p:cNvPr>
            <p:cNvSpPr>
              <a:spLocks noEditPoints="1"/>
            </p:cNvSpPr>
            <p:nvPr/>
          </p:nvSpPr>
          <p:spPr bwMode="auto">
            <a:xfrm>
              <a:off x="2859088" y="8623302"/>
              <a:ext cx="111125" cy="111125"/>
            </a:xfrm>
            <a:custGeom>
              <a:avLst/>
              <a:gdLst>
                <a:gd name="T0" fmla="*/ 33 w 67"/>
                <a:gd name="T1" fmla="*/ 67 h 67"/>
                <a:gd name="T2" fmla="*/ 0 w 67"/>
                <a:gd name="T3" fmla="*/ 34 h 67"/>
                <a:gd name="T4" fmla="*/ 33 w 67"/>
                <a:gd name="T5" fmla="*/ 0 h 67"/>
                <a:gd name="T6" fmla="*/ 67 w 67"/>
                <a:gd name="T7" fmla="*/ 34 h 67"/>
                <a:gd name="T8" fmla="*/ 33 w 67"/>
                <a:gd name="T9" fmla="*/ 67 h 67"/>
                <a:gd name="T10" fmla="*/ 33 w 67"/>
                <a:gd name="T11" fmla="*/ 17 h 67"/>
                <a:gd name="T12" fmla="*/ 16 w 67"/>
                <a:gd name="T13" fmla="*/ 34 h 67"/>
                <a:gd name="T14" fmla="*/ 33 w 67"/>
                <a:gd name="T15" fmla="*/ 50 h 67"/>
                <a:gd name="T16" fmla="*/ 50 w 67"/>
                <a:gd name="T17" fmla="*/ 34 h 67"/>
                <a:gd name="T18" fmla="*/ 33 w 67"/>
                <a:gd name="T19"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67"/>
                  </a:moveTo>
                  <a:cubicBezTo>
                    <a:pt x="15" y="67"/>
                    <a:pt x="0" y="52"/>
                    <a:pt x="0" y="34"/>
                  </a:cubicBezTo>
                  <a:cubicBezTo>
                    <a:pt x="0" y="15"/>
                    <a:pt x="15" y="0"/>
                    <a:pt x="33" y="0"/>
                  </a:cubicBezTo>
                  <a:cubicBezTo>
                    <a:pt x="52" y="0"/>
                    <a:pt x="67" y="15"/>
                    <a:pt x="67" y="34"/>
                  </a:cubicBezTo>
                  <a:cubicBezTo>
                    <a:pt x="67" y="52"/>
                    <a:pt x="52" y="67"/>
                    <a:pt x="33" y="67"/>
                  </a:cubicBezTo>
                  <a:close/>
                  <a:moveTo>
                    <a:pt x="33" y="17"/>
                  </a:moveTo>
                  <a:cubicBezTo>
                    <a:pt x="24" y="17"/>
                    <a:pt x="16" y="24"/>
                    <a:pt x="16" y="34"/>
                  </a:cubicBezTo>
                  <a:cubicBezTo>
                    <a:pt x="16" y="43"/>
                    <a:pt x="24" y="50"/>
                    <a:pt x="33" y="50"/>
                  </a:cubicBezTo>
                  <a:cubicBezTo>
                    <a:pt x="43" y="50"/>
                    <a:pt x="50" y="43"/>
                    <a:pt x="50" y="34"/>
                  </a:cubicBezTo>
                  <a:cubicBezTo>
                    <a:pt x="50" y="24"/>
                    <a:pt x="43" y="17"/>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5" name="Group 94">
            <a:extLst>
              <a:ext uri="{FF2B5EF4-FFF2-40B4-BE49-F238E27FC236}">
                <a16:creationId xmlns:a16="http://schemas.microsoft.com/office/drawing/2014/main" id="{C0182C9D-1068-244C-B32D-477E31C3CC86}"/>
              </a:ext>
            </a:extLst>
          </p:cNvPr>
          <p:cNvGrpSpPr/>
          <p:nvPr/>
        </p:nvGrpSpPr>
        <p:grpSpPr>
          <a:xfrm>
            <a:off x="4509261" y="94562"/>
            <a:ext cx="467067" cy="423696"/>
            <a:chOff x="4246564" y="3205163"/>
            <a:chExt cx="444500" cy="403225"/>
          </a:xfrm>
          <a:solidFill>
            <a:schemeClr val="accent2"/>
          </a:solidFill>
        </p:grpSpPr>
        <p:sp>
          <p:nvSpPr>
            <p:cNvPr id="96" name="Freeform 71">
              <a:extLst>
                <a:ext uri="{FF2B5EF4-FFF2-40B4-BE49-F238E27FC236}">
                  <a16:creationId xmlns:a16="http://schemas.microsoft.com/office/drawing/2014/main" id="{7DEE7D1B-A239-C44C-9841-126A8D6DC147}"/>
                </a:ext>
              </a:extLst>
            </p:cNvPr>
            <p:cNvSpPr>
              <a:spLocks/>
            </p:cNvSpPr>
            <p:nvPr/>
          </p:nvSpPr>
          <p:spPr bwMode="auto">
            <a:xfrm>
              <a:off x="4441826" y="3275013"/>
              <a:ext cx="249238" cy="276225"/>
            </a:xfrm>
            <a:custGeom>
              <a:avLst/>
              <a:gdLst>
                <a:gd name="T0" fmla="*/ 143 w 151"/>
                <a:gd name="T1" fmla="*/ 168 h 168"/>
                <a:gd name="T2" fmla="*/ 100 w 151"/>
                <a:gd name="T3" fmla="*/ 168 h 168"/>
                <a:gd name="T4" fmla="*/ 92 w 151"/>
                <a:gd name="T5" fmla="*/ 160 h 168"/>
                <a:gd name="T6" fmla="*/ 100 w 151"/>
                <a:gd name="T7" fmla="*/ 152 h 168"/>
                <a:gd name="T8" fmla="*/ 134 w 151"/>
                <a:gd name="T9" fmla="*/ 152 h 168"/>
                <a:gd name="T10" fmla="*/ 134 w 151"/>
                <a:gd name="T11" fmla="*/ 98 h 168"/>
                <a:gd name="T12" fmla="*/ 105 w 151"/>
                <a:gd name="T13" fmla="*/ 83 h 168"/>
                <a:gd name="T14" fmla="*/ 101 w 151"/>
                <a:gd name="T15" fmla="*/ 79 h 168"/>
                <a:gd name="T16" fmla="*/ 78 w 151"/>
                <a:gd name="T17" fmla="*/ 17 h 168"/>
                <a:gd name="T18" fmla="*/ 16 w 151"/>
                <a:gd name="T19" fmla="*/ 17 h 168"/>
                <a:gd name="T20" fmla="*/ 16 w 151"/>
                <a:gd name="T21" fmla="*/ 152 h 168"/>
                <a:gd name="T22" fmla="*/ 33 w 151"/>
                <a:gd name="T23" fmla="*/ 152 h 168"/>
                <a:gd name="T24" fmla="*/ 42 w 151"/>
                <a:gd name="T25" fmla="*/ 160 h 168"/>
                <a:gd name="T26" fmla="*/ 33 w 151"/>
                <a:gd name="T27" fmla="*/ 168 h 168"/>
                <a:gd name="T28" fmla="*/ 8 w 151"/>
                <a:gd name="T29" fmla="*/ 168 h 168"/>
                <a:gd name="T30" fmla="*/ 0 w 151"/>
                <a:gd name="T31" fmla="*/ 160 h 168"/>
                <a:gd name="T32" fmla="*/ 0 w 151"/>
                <a:gd name="T33" fmla="*/ 9 h 168"/>
                <a:gd name="T34" fmla="*/ 8 w 151"/>
                <a:gd name="T35" fmla="*/ 0 h 168"/>
                <a:gd name="T36" fmla="*/ 84 w 151"/>
                <a:gd name="T37" fmla="*/ 0 h 168"/>
                <a:gd name="T38" fmla="*/ 92 w 151"/>
                <a:gd name="T39" fmla="*/ 6 h 168"/>
                <a:gd name="T40" fmla="*/ 116 w 151"/>
                <a:gd name="T41" fmla="*/ 70 h 168"/>
                <a:gd name="T42" fmla="*/ 146 w 151"/>
                <a:gd name="T43" fmla="*/ 85 h 168"/>
                <a:gd name="T44" fmla="*/ 151 w 151"/>
                <a:gd name="T45" fmla="*/ 93 h 168"/>
                <a:gd name="T46" fmla="*/ 151 w 151"/>
                <a:gd name="T47" fmla="*/ 160 h 168"/>
                <a:gd name="T48" fmla="*/ 143 w 151"/>
                <a:gd name="T4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68">
                  <a:moveTo>
                    <a:pt x="143" y="168"/>
                  </a:moveTo>
                  <a:cubicBezTo>
                    <a:pt x="100" y="168"/>
                    <a:pt x="100" y="168"/>
                    <a:pt x="100" y="168"/>
                  </a:cubicBezTo>
                  <a:cubicBezTo>
                    <a:pt x="96" y="168"/>
                    <a:pt x="92" y="165"/>
                    <a:pt x="92" y="160"/>
                  </a:cubicBezTo>
                  <a:cubicBezTo>
                    <a:pt x="92" y="155"/>
                    <a:pt x="96" y="152"/>
                    <a:pt x="100" y="152"/>
                  </a:cubicBezTo>
                  <a:cubicBezTo>
                    <a:pt x="134" y="152"/>
                    <a:pt x="134" y="152"/>
                    <a:pt x="134" y="152"/>
                  </a:cubicBezTo>
                  <a:cubicBezTo>
                    <a:pt x="134" y="98"/>
                    <a:pt x="134" y="98"/>
                    <a:pt x="134" y="98"/>
                  </a:cubicBezTo>
                  <a:cubicBezTo>
                    <a:pt x="105" y="83"/>
                    <a:pt x="105" y="83"/>
                    <a:pt x="105" y="83"/>
                  </a:cubicBezTo>
                  <a:cubicBezTo>
                    <a:pt x="103" y="82"/>
                    <a:pt x="102" y="81"/>
                    <a:pt x="101" y="79"/>
                  </a:cubicBezTo>
                  <a:cubicBezTo>
                    <a:pt x="78" y="17"/>
                    <a:pt x="78" y="17"/>
                    <a:pt x="78" y="17"/>
                  </a:cubicBezTo>
                  <a:cubicBezTo>
                    <a:pt x="16" y="17"/>
                    <a:pt x="16" y="17"/>
                    <a:pt x="16" y="17"/>
                  </a:cubicBezTo>
                  <a:cubicBezTo>
                    <a:pt x="16" y="152"/>
                    <a:pt x="16" y="152"/>
                    <a:pt x="16" y="152"/>
                  </a:cubicBezTo>
                  <a:cubicBezTo>
                    <a:pt x="33" y="152"/>
                    <a:pt x="33" y="152"/>
                    <a:pt x="33" y="152"/>
                  </a:cubicBezTo>
                  <a:cubicBezTo>
                    <a:pt x="38" y="152"/>
                    <a:pt x="42" y="155"/>
                    <a:pt x="42" y="160"/>
                  </a:cubicBezTo>
                  <a:cubicBezTo>
                    <a:pt x="42" y="165"/>
                    <a:pt x="38" y="168"/>
                    <a:pt x="33" y="168"/>
                  </a:cubicBezTo>
                  <a:cubicBezTo>
                    <a:pt x="8" y="168"/>
                    <a:pt x="8" y="168"/>
                    <a:pt x="8" y="168"/>
                  </a:cubicBezTo>
                  <a:cubicBezTo>
                    <a:pt x="3" y="168"/>
                    <a:pt x="0" y="165"/>
                    <a:pt x="0" y="160"/>
                  </a:cubicBezTo>
                  <a:cubicBezTo>
                    <a:pt x="0" y="9"/>
                    <a:pt x="0" y="9"/>
                    <a:pt x="0" y="9"/>
                  </a:cubicBezTo>
                  <a:cubicBezTo>
                    <a:pt x="0" y="4"/>
                    <a:pt x="3" y="0"/>
                    <a:pt x="8" y="0"/>
                  </a:cubicBezTo>
                  <a:cubicBezTo>
                    <a:pt x="84" y="0"/>
                    <a:pt x="84" y="0"/>
                    <a:pt x="84" y="0"/>
                  </a:cubicBezTo>
                  <a:cubicBezTo>
                    <a:pt x="87" y="0"/>
                    <a:pt x="90" y="2"/>
                    <a:pt x="92" y="6"/>
                  </a:cubicBezTo>
                  <a:cubicBezTo>
                    <a:pt x="116" y="70"/>
                    <a:pt x="116" y="70"/>
                    <a:pt x="116" y="70"/>
                  </a:cubicBezTo>
                  <a:cubicBezTo>
                    <a:pt x="146" y="85"/>
                    <a:pt x="146" y="85"/>
                    <a:pt x="146" y="85"/>
                  </a:cubicBezTo>
                  <a:cubicBezTo>
                    <a:pt x="149" y="87"/>
                    <a:pt x="151" y="90"/>
                    <a:pt x="151" y="93"/>
                  </a:cubicBezTo>
                  <a:cubicBezTo>
                    <a:pt x="151" y="160"/>
                    <a:pt x="151" y="160"/>
                    <a:pt x="151" y="160"/>
                  </a:cubicBezTo>
                  <a:cubicBezTo>
                    <a:pt x="151" y="165"/>
                    <a:pt x="147" y="168"/>
                    <a:pt x="143"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2">
              <a:extLst>
                <a:ext uri="{FF2B5EF4-FFF2-40B4-BE49-F238E27FC236}">
                  <a16:creationId xmlns:a16="http://schemas.microsoft.com/office/drawing/2014/main" id="{17971DDD-916D-0C4C-B528-D5727B633E4E}"/>
                </a:ext>
              </a:extLst>
            </p:cNvPr>
            <p:cNvSpPr>
              <a:spLocks noEditPoints="1"/>
            </p:cNvSpPr>
            <p:nvPr/>
          </p:nvSpPr>
          <p:spPr bwMode="auto">
            <a:xfrm>
              <a:off x="4483101" y="3468688"/>
              <a:ext cx="138113" cy="139700"/>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7 h 84"/>
                <a:gd name="T12" fmla="*/ 17 w 84"/>
                <a:gd name="T13" fmla="*/ 42 h 84"/>
                <a:gd name="T14" fmla="*/ 42 w 84"/>
                <a:gd name="T15" fmla="*/ 67 h 84"/>
                <a:gd name="T16" fmla="*/ 67 w 84"/>
                <a:gd name="T17" fmla="*/ 42 h 84"/>
                <a:gd name="T18" fmla="*/ 42 w 84"/>
                <a:gd name="T19"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7"/>
                  </a:moveTo>
                  <a:cubicBezTo>
                    <a:pt x="28" y="17"/>
                    <a:pt x="17" y="28"/>
                    <a:pt x="17" y="42"/>
                  </a:cubicBezTo>
                  <a:cubicBezTo>
                    <a:pt x="17" y="56"/>
                    <a:pt x="28" y="67"/>
                    <a:pt x="42" y="67"/>
                  </a:cubicBezTo>
                  <a:cubicBezTo>
                    <a:pt x="56" y="67"/>
                    <a:pt x="67" y="56"/>
                    <a:pt x="67" y="42"/>
                  </a:cubicBezTo>
                  <a:cubicBezTo>
                    <a:pt x="67" y="28"/>
                    <a:pt x="56"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3">
              <a:extLst>
                <a:ext uri="{FF2B5EF4-FFF2-40B4-BE49-F238E27FC236}">
                  <a16:creationId xmlns:a16="http://schemas.microsoft.com/office/drawing/2014/main" id="{8486598E-ECF3-454F-B9B9-7786C339AAD9}"/>
                </a:ext>
              </a:extLst>
            </p:cNvPr>
            <p:cNvSpPr>
              <a:spLocks/>
            </p:cNvSpPr>
            <p:nvPr/>
          </p:nvSpPr>
          <p:spPr bwMode="auto">
            <a:xfrm>
              <a:off x="4495801" y="3330575"/>
              <a:ext cx="84138" cy="82550"/>
            </a:xfrm>
            <a:custGeom>
              <a:avLst/>
              <a:gdLst>
                <a:gd name="T0" fmla="*/ 42 w 51"/>
                <a:gd name="T1" fmla="*/ 50 h 50"/>
                <a:gd name="T2" fmla="*/ 9 w 51"/>
                <a:gd name="T3" fmla="*/ 50 h 50"/>
                <a:gd name="T4" fmla="*/ 0 w 51"/>
                <a:gd name="T5" fmla="*/ 42 h 50"/>
                <a:gd name="T6" fmla="*/ 0 w 51"/>
                <a:gd name="T7" fmla="*/ 8 h 50"/>
                <a:gd name="T8" fmla="*/ 9 w 51"/>
                <a:gd name="T9" fmla="*/ 0 h 50"/>
                <a:gd name="T10" fmla="*/ 17 w 51"/>
                <a:gd name="T11" fmla="*/ 8 h 50"/>
                <a:gd name="T12" fmla="*/ 17 w 51"/>
                <a:gd name="T13" fmla="*/ 33 h 50"/>
                <a:gd name="T14" fmla="*/ 42 w 51"/>
                <a:gd name="T15" fmla="*/ 33 h 50"/>
                <a:gd name="T16" fmla="*/ 51 w 51"/>
                <a:gd name="T17" fmla="*/ 42 h 50"/>
                <a:gd name="T18" fmla="*/ 42 w 51"/>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0">
                  <a:moveTo>
                    <a:pt x="42" y="50"/>
                  </a:moveTo>
                  <a:cubicBezTo>
                    <a:pt x="9" y="50"/>
                    <a:pt x="9" y="50"/>
                    <a:pt x="9" y="50"/>
                  </a:cubicBezTo>
                  <a:cubicBezTo>
                    <a:pt x="4" y="50"/>
                    <a:pt x="0" y="47"/>
                    <a:pt x="0" y="42"/>
                  </a:cubicBezTo>
                  <a:cubicBezTo>
                    <a:pt x="0" y="8"/>
                    <a:pt x="0" y="8"/>
                    <a:pt x="0" y="8"/>
                  </a:cubicBezTo>
                  <a:cubicBezTo>
                    <a:pt x="0" y="4"/>
                    <a:pt x="4" y="0"/>
                    <a:pt x="9" y="0"/>
                  </a:cubicBezTo>
                  <a:cubicBezTo>
                    <a:pt x="13" y="0"/>
                    <a:pt x="17" y="4"/>
                    <a:pt x="17" y="8"/>
                  </a:cubicBezTo>
                  <a:cubicBezTo>
                    <a:pt x="17" y="33"/>
                    <a:pt x="17" y="33"/>
                    <a:pt x="17" y="33"/>
                  </a:cubicBezTo>
                  <a:cubicBezTo>
                    <a:pt x="42" y="33"/>
                    <a:pt x="42" y="33"/>
                    <a:pt x="42" y="33"/>
                  </a:cubicBezTo>
                  <a:cubicBezTo>
                    <a:pt x="47" y="33"/>
                    <a:pt x="51" y="37"/>
                    <a:pt x="51" y="42"/>
                  </a:cubicBezTo>
                  <a:cubicBezTo>
                    <a:pt x="51" y="47"/>
                    <a:pt x="47" y="50"/>
                    <a:pt x="4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4">
              <a:extLst>
                <a:ext uri="{FF2B5EF4-FFF2-40B4-BE49-F238E27FC236}">
                  <a16:creationId xmlns:a16="http://schemas.microsoft.com/office/drawing/2014/main" id="{903C1AF6-6510-DA48-9476-D27CB1D62A94}"/>
                </a:ext>
              </a:extLst>
            </p:cNvPr>
            <p:cNvSpPr>
              <a:spLocks/>
            </p:cNvSpPr>
            <p:nvPr/>
          </p:nvSpPr>
          <p:spPr bwMode="auto">
            <a:xfrm>
              <a:off x="4275139" y="3275013"/>
              <a:ext cx="138113" cy="28575"/>
            </a:xfrm>
            <a:custGeom>
              <a:avLst/>
              <a:gdLst>
                <a:gd name="T0" fmla="*/ 75 w 84"/>
                <a:gd name="T1" fmla="*/ 17 h 17"/>
                <a:gd name="T2" fmla="*/ 8 w 84"/>
                <a:gd name="T3" fmla="*/ 17 h 17"/>
                <a:gd name="T4" fmla="*/ 0 w 84"/>
                <a:gd name="T5" fmla="*/ 9 h 17"/>
                <a:gd name="T6" fmla="*/ 8 w 84"/>
                <a:gd name="T7" fmla="*/ 0 h 17"/>
                <a:gd name="T8" fmla="*/ 75 w 84"/>
                <a:gd name="T9" fmla="*/ 0 h 17"/>
                <a:gd name="T10" fmla="*/ 84 w 84"/>
                <a:gd name="T11" fmla="*/ 9 h 17"/>
                <a:gd name="T12" fmla="*/ 75 w 8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4" h="17">
                  <a:moveTo>
                    <a:pt x="75" y="17"/>
                  </a:moveTo>
                  <a:cubicBezTo>
                    <a:pt x="8" y="17"/>
                    <a:pt x="8" y="17"/>
                    <a:pt x="8" y="17"/>
                  </a:cubicBezTo>
                  <a:cubicBezTo>
                    <a:pt x="3" y="17"/>
                    <a:pt x="0" y="13"/>
                    <a:pt x="0" y="9"/>
                  </a:cubicBezTo>
                  <a:cubicBezTo>
                    <a:pt x="0" y="4"/>
                    <a:pt x="3" y="0"/>
                    <a:pt x="8" y="0"/>
                  </a:cubicBezTo>
                  <a:cubicBezTo>
                    <a:pt x="75" y="0"/>
                    <a:pt x="75" y="0"/>
                    <a:pt x="75" y="0"/>
                  </a:cubicBezTo>
                  <a:cubicBezTo>
                    <a:pt x="80" y="0"/>
                    <a:pt x="84" y="4"/>
                    <a:pt x="84" y="9"/>
                  </a:cubicBezTo>
                  <a:cubicBezTo>
                    <a:pt x="84" y="13"/>
                    <a:pt x="80" y="17"/>
                    <a:pt x="7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5">
              <a:extLst>
                <a:ext uri="{FF2B5EF4-FFF2-40B4-BE49-F238E27FC236}">
                  <a16:creationId xmlns:a16="http://schemas.microsoft.com/office/drawing/2014/main" id="{41AE1002-F231-0941-9678-A3FBE1222850}"/>
                </a:ext>
              </a:extLst>
            </p:cNvPr>
            <p:cNvSpPr>
              <a:spLocks/>
            </p:cNvSpPr>
            <p:nvPr/>
          </p:nvSpPr>
          <p:spPr bwMode="auto">
            <a:xfrm>
              <a:off x="4246564" y="3205163"/>
              <a:ext cx="220663" cy="98425"/>
            </a:xfrm>
            <a:custGeom>
              <a:avLst/>
              <a:gdLst>
                <a:gd name="T0" fmla="*/ 126 w 134"/>
                <a:gd name="T1" fmla="*/ 59 h 59"/>
                <a:gd name="T2" fmla="*/ 118 w 134"/>
                <a:gd name="T3" fmla="*/ 51 h 59"/>
                <a:gd name="T4" fmla="*/ 118 w 134"/>
                <a:gd name="T5" fmla="*/ 17 h 59"/>
                <a:gd name="T6" fmla="*/ 8 w 134"/>
                <a:gd name="T7" fmla="*/ 17 h 59"/>
                <a:gd name="T8" fmla="*/ 0 w 134"/>
                <a:gd name="T9" fmla="*/ 9 h 59"/>
                <a:gd name="T10" fmla="*/ 8 w 134"/>
                <a:gd name="T11" fmla="*/ 0 h 59"/>
                <a:gd name="T12" fmla="*/ 126 w 134"/>
                <a:gd name="T13" fmla="*/ 0 h 59"/>
                <a:gd name="T14" fmla="*/ 134 w 134"/>
                <a:gd name="T15" fmla="*/ 9 h 59"/>
                <a:gd name="T16" fmla="*/ 134 w 134"/>
                <a:gd name="T17" fmla="*/ 51 h 59"/>
                <a:gd name="T18" fmla="*/ 126 w 134"/>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59">
                  <a:moveTo>
                    <a:pt x="126" y="59"/>
                  </a:moveTo>
                  <a:cubicBezTo>
                    <a:pt x="121" y="59"/>
                    <a:pt x="118" y="55"/>
                    <a:pt x="118" y="51"/>
                  </a:cubicBezTo>
                  <a:cubicBezTo>
                    <a:pt x="118" y="17"/>
                    <a:pt x="118" y="17"/>
                    <a:pt x="118" y="17"/>
                  </a:cubicBezTo>
                  <a:cubicBezTo>
                    <a:pt x="8" y="17"/>
                    <a:pt x="8" y="17"/>
                    <a:pt x="8" y="17"/>
                  </a:cubicBezTo>
                  <a:cubicBezTo>
                    <a:pt x="4" y="17"/>
                    <a:pt x="0" y="13"/>
                    <a:pt x="0" y="9"/>
                  </a:cubicBezTo>
                  <a:cubicBezTo>
                    <a:pt x="0" y="4"/>
                    <a:pt x="4" y="0"/>
                    <a:pt x="8" y="0"/>
                  </a:cubicBezTo>
                  <a:cubicBezTo>
                    <a:pt x="126" y="0"/>
                    <a:pt x="126" y="0"/>
                    <a:pt x="126" y="0"/>
                  </a:cubicBezTo>
                  <a:cubicBezTo>
                    <a:pt x="131" y="0"/>
                    <a:pt x="134" y="4"/>
                    <a:pt x="134" y="9"/>
                  </a:cubicBezTo>
                  <a:cubicBezTo>
                    <a:pt x="134" y="51"/>
                    <a:pt x="134" y="51"/>
                    <a:pt x="134" y="51"/>
                  </a:cubicBezTo>
                  <a:cubicBezTo>
                    <a:pt x="134" y="55"/>
                    <a:pt x="131" y="59"/>
                    <a:pt x="12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76">
              <a:extLst>
                <a:ext uri="{FF2B5EF4-FFF2-40B4-BE49-F238E27FC236}">
                  <a16:creationId xmlns:a16="http://schemas.microsoft.com/office/drawing/2014/main" id="{63A83332-623E-8F48-A573-20E47C02930F}"/>
                </a:ext>
              </a:extLst>
            </p:cNvPr>
            <p:cNvSpPr>
              <a:spLocks/>
            </p:cNvSpPr>
            <p:nvPr/>
          </p:nvSpPr>
          <p:spPr bwMode="auto">
            <a:xfrm>
              <a:off x="4302126" y="3344863"/>
              <a:ext cx="111125" cy="26988"/>
            </a:xfrm>
            <a:custGeom>
              <a:avLst/>
              <a:gdLst>
                <a:gd name="T0" fmla="*/ 59 w 68"/>
                <a:gd name="T1" fmla="*/ 17 h 17"/>
                <a:gd name="T2" fmla="*/ 9 w 68"/>
                <a:gd name="T3" fmla="*/ 17 h 17"/>
                <a:gd name="T4" fmla="*/ 0 w 68"/>
                <a:gd name="T5" fmla="*/ 9 h 17"/>
                <a:gd name="T6" fmla="*/ 9 w 68"/>
                <a:gd name="T7" fmla="*/ 0 h 17"/>
                <a:gd name="T8" fmla="*/ 59 w 68"/>
                <a:gd name="T9" fmla="*/ 0 h 17"/>
                <a:gd name="T10" fmla="*/ 68 w 68"/>
                <a:gd name="T11" fmla="*/ 9 h 17"/>
                <a:gd name="T12" fmla="*/ 59 w 6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59" y="17"/>
                  </a:moveTo>
                  <a:cubicBezTo>
                    <a:pt x="9" y="17"/>
                    <a:pt x="9" y="17"/>
                    <a:pt x="9" y="17"/>
                  </a:cubicBezTo>
                  <a:cubicBezTo>
                    <a:pt x="4" y="17"/>
                    <a:pt x="0" y="13"/>
                    <a:pt x="0" y="9"/>
                  </a:cubicBezTo>
                  <a:cubicBezTo>
                    <a:pt x="0" y="4"/>
                    <a:pt x="4" y="0"/>
                    <a:pt x="9" y="0"/>
                  </a:cubicBezTo>
                  <a:cubicBezTo>
                    <a:pt x="59" y="0"/>
                    <a:pt x="59" y="0"/>
                    <a:pt x="59" y="0"/>
                  </a:cubicBezTo>
                  <a:cubicBezTo>
                    <a:pt x="64" y="0"/>
                    <a:pt x="68" y="4"/>
                    <a:pt x="68" y="9"/>
                  </a:cubicBezTo>
                  <a:cubicBezTo>
                    <a:pt x="68" y="13"/>
                    <a:pt x="64" y="17"/>
                    <a:pt x="5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77">
              <a:extLst>
                <a:ext uri="{FF2B5EF4-FFF2-40B4-BE49-F238E27FC236}">
                  <a16:creationId xmlns:a16="http://schemas.microsoft.com/office/drawing/2014/main" id="{1651B048-569D-4C4D-8432-C3B285CCDAE0}"/>
                </a:ext>
              </a:extLst>
            </p:cNvPr>
            <p:cNvSpPr>
              <a:spLocks/>
            </p:cNvSpPr>
            <p:nvPr/>
          </p:nvSpPr>
          <p:spPr bwMode="auto">
            <a:xfrm>
              <a:off x="4329114" y="3413125"/>
              <a:ext cx="84138" cy="28575"/>
            </a:xfrm>
            <a:custGeom>
              <a:avLst/>
              <a:gdLst>
                <a:gd name="T0" fmla="*/ 42 w 51"/>
                <a:gd name="T1" fmla="*/ 17 h 17"/>
                <a:gd name="T2" fmla="*/ 9 w 51"/>
                <a:gd name="T3" fmla="*/ 17 h 17"/>
                <a:gd name="T4" fmla="*/ 0 w 51"/>
                <a:gd name="T5" fmla="*/ 9 h 17"/>
                <a:gd name="T6" fmla="*/ 9 w 51"/>
                <a:gd name="T7" fmla="*/ 0 h 17"/>
                <a:gd name="T8" fmla="*/ 42 w 51"/>
                <a:gd name="T9" fmla="*/ 0 h 17"/>
                <a:gd name="T10" fmla="*/ 51 w 51"/>
                <a:gd name="T11" fmla="*/ 9 h 17"/>
                <a:gd name="T12" fmla="*/ 42 w 5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1" h="17">
                  <a:moveTo>
                    <a:pt x="42" y="17"/>
                  </a:moveTo>
                  <a:cubicBezTo>
                    <a:pt x="9" y="17"/>
                    <a:pt x="9" y="17"/>
                    <a:pt x="9" y="17"/>
                  </a:cubicBezTo>
                  <a:cubicBezTo>
                    <a:pt x="4" y="17"/>
                    <a:pt x="0" y="13"/>
                    <a:pt x="0" y="9"/>
                  </a:cubicBezTo>
                  <a:cubicBezTo>
                    <a:pt x="0" y="4"/>
                    <a:pt x="4" y="0"/>
                    <a:pt x="9" y="0"/>
                  </a:cubicBezTo>
                  <a:cubicBezTo>
                    <a:pt x="42" y="0"/>
                    <a:pt x="42" y="0"/>
                    <a:pt x="42" y="0"/>
                  </a:cubicBezTo>
                  <a:cubicBezTo>
                    <a:pt x="47" y="0"/>
                    <a:pt x="51" y="4"/>
                    <a:pt x="51" y="9"/>
                  </a:cubicBezTo>
                  <a:cubicBezTo>
                    <a:pt x="51" y="13"/>
                    <a:pt x="47"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7A33A8D4-DB31-8744-89E4-2BA38330AF85}"/>
              </a:ext>
            </a:extLst>
          </p:cNvPr>
          <p:cNvGrpSpPr/>
          <p:nvPr/>
        </p:nvGrpSpPr>
        <p:grpSpPr>
          <a:xfrm>
            <a:off x="5905894" y="97331"/>
            <a:ext cx="416569" cy="418159"/>
            <a:chOff x="5866022" y="74563"/>
            <a:chExt cx="461930" cy="463694"/>
          </a:xfrm>
          <a:solidFill>
            <a:schemeClr val="bg1"/>
          </a:solidFill>
        </p:grpSpPr>
        <p:sp>
          <p:nvSpPr>
            <p:cNvPr id="112" name="Freeform 293">
              <a:extLst>
                <a:ext uri="{FF2B5EF4-FFF2-40B4-BE49-F238E27FC236}">
                  <a16:creationId xmlns:a16="http://schemas.microsoft.com/office/drawing/2014/main" id="{F92A38A1-7C82-4D43-88EB-95B2635F8B3F}"/>
                </a:ext>
              </a:extLst>
            </p:cNvPr>
            <p:cNvSpPr>
              <a:spLocks/>
            </p:cNvSpPr>
            <p:nvPr/>
          </p:nvSpPr>
          <p:spPr bwMode="auto">
            <a:xfrm>
              <a:off x="6081119" y="78089"/>
              <a:ext cx="31736" cy="460168"/>
            </a:xfrm>
            <a:custGeom>
              <a:avLst/>
              <a:gdLst>
                <a:gd name="T0" fmla="*/ 9 w 17"/>
                <a:gd name="T1" fmla="*/ 252 h 252"/>
                <a:gd name="T2" fmla="*/ 0 w 17"/>
                <a:gd name="T3" fmla="*/ 244 h 252"/>
                <a:gd name="T4" fmla="*/ 0 w 17"/>
                <a:gd name="T5" fmla="*/ 8 h 252"/>
                <a:gd name="T6" fmla="*/ 9 w 17"/>
                <a:gd name="T7" fmla="*/ 0 h 252"/>
                <a:gd name="T8" fmla="*/ 17 w 17"/>
                <a:gd name="T9" fmla="*/ 8 h 252"/>
                <a:gd name="T10" fmla="*/ 17 w 17"/>
                <a:gd name="T11" fmla="*/ 244 h 252"/>
                <a:gd name="T12" fmla="*/ 9 w 17"/>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17" h="252">
                  <a:moveTo>
                    <a:pt x="9" y="252"/>
                  </a:moveTo>
                  <a:cubicBezTo>
                    <a:pt x="4" y="252"/>
                    <a:pt x="0" y="249"/>
                    <a:pt x="0" y="244"/>
                  </a:cubicBezTo>
                  <a:cubicBezTo>
                    <a:pt x="0" y="8"/>
                    <a:pt x="0" y="8"/>
                    <a:pt x="0" y="8"/>
                  </a:cubicBezTo>
                  <a:cubicBezTo>
                    <a:pt x="0" y="4"/>
                    <a:pt x="4" y="0"/>
                    <a:pt x="9" y="0"/>
                  </a:cubicBezTo>
                  <a:cubicBezTo>
                    <a:pt x="13" y="0"/>
                    <a:pt x="17" y="4"/>
                    <a:pt x="17" y="8"/>
                  </a:cubicBezTo>
                  <a:cubicBezTo>
                    <a:pt x="17" y="244"/>
                    <a:pt x="17" y="244"/>
                    <a:pt x="17" y="244"/>
                  </a:cubicBezTo>
                  <a:cubicBezTo>
                    <a:pt x="17" y="249"/>
                    <a:pt x="13" y="252"/>
                    <a:pt x="9"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94">
              <a:extLst>
                <a:ext uri="{FF2B5EF4-FFF2-40B4-BE49-F238E27FC236}">
                  <a16:creationId xmlns:a16="http://schemas.microsoft.com/office/drawing/2014/main" id="{ABCFF62A-B7A9-6245-BF47-341F712B1F58}"/>
                </a:ext>
              </a:extLst>
            </p:cNvPr>
            <p:cNvSpPr>
              <a:spLocks/>
            </p:cNvSpPr>
            <p:nvPr/>
          </p:nvSpPr>
          <p:spPr bwMode="auto">
            <a:xfrm>
              <a:off x="5888943" y="293187"/>
              <a:ext cx="416090" cy="29973"/>
            </a:xfrm>
            <a:custGeom>
              <a:avLst/>
              <a:gdLst>
                <a:gd name="T0" fmla="*/ 219 w 227"/>
                <a:gd name="T1" fmla="*/ 17 h 17"/>
                <a:gd name="T2" fmla="*/ 8 w 227"/>
                <a:gd name="T3" fmla="*/ 17 h 17"/>
                <a:gd name="T4" fmla="*/ 0 w 227"/>
                <a:gd name="T5" fmla="*/ 8 h 17"/>
                <a:gd name="T6" fmla="*/ 8 w 227"/>
                <a:gd name="T7" fmla="*/ 0 h 17"/>
                <a:gd name="T8" fmla="*/ 219 w 227"/>
                <a:gd name="T9" fmla="*/ 0 h 17"/>
                <a:gd name="T10" fmla="*/ 227 w 227"/>
                <a:gd name="T11" fmla="*/ 8 h 17"/>
                <a:gd name="T12" fmla="*/ 219 w 2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27" h="17">
                  <a:moveTo>
                    <a:pt x="219" y="17"/>
                  </a:moveTo>
                  <a:cubicBezTo>
                    <a:pt x="8" y="17"/>
                    <a:pt x="8" y="17"/>
                    <a:pt x="8" y="17"/>
                  </a:cubicBezTo>
                  <a:cubicBezTo>
                    <a:pt x="4" y="17"/>
                    <a:pt x="0" y="13"/>
                    <a:pt x="0" y="8"/>
                  </a:cubicBezTo>
                  <a:cubicBezTo>
                    <a:pt x="0" y="4"/>
                    <a:pt x="4" y="0"/>
                    <a:pt x="8" y="0"/>
                  </a:cubicBezTo>
                  <a:cubicBezTo>
                    <a:pt x="219" y="0"/>
                    <a:pt x="219" y="0"/>
                    <a:pt x="219" y="0"/>
                  </a:cubicBezTo>
                  <a:cubicBezTo>
                    <a:pt x="223" y="0"/>
                    <a:pt x="227" y="4"/>
                    <a:pt x="227" y="8"/>
                  </a:cubicBezTo>
                  <a:cubicBezTo>
                    <a:pt x="227" y="13"/>
                    <a:pt x="223" y="17"/>
                    <a:pt x="2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95">
              <a:extLst>
                <a:ext uri="{FF2B5EF4-FFF2-40B4-BE49-F238E27FC236}">
                  <a16:creationId xmlns:a16="http://schemas.microsoft.com/office/drawing/2014/main" id="{D0F585F9-E16C-C749-923B-717C14D81371}"/>
                </a:ext>
              </a:extLst>
            </p:cNvPr>
            <p:cNvSpPr>
              <a:spLocks noEditPoints="1"/>
            </p:cNvSpPr>
            <p:nvPr/>
          </p:nvSpPr>
          <p:spPr bwMode="auto">
            <a:xfrm>
              <a:off x="5866022" y="74563"/>
              <a:ext cx="461930" cy="463694"/>
            </a:xfrm>
            <a:custGeom>
              <a:avLst/>
              <a:gdLst>
                <a:gd name="T0" fmla="*/ 127 w 253"/>
                <a:gd name="T1" fmla="*/ 253 h 253"/>
                <a:gd name="T2" fmla="*/ 123 w 253"/>
                <a:gd name="T3" fmla="*/ 253 h 253"/>
                <a:gd name="T4" fmla="*/ 0 w 253"/>
                <a:gd name="T5" fmla="*/ 51 h 253"/>
                <a:gd name="T6" fmla="*/ 9 w 253"/>
                <a:gd name="T7" fmla="*/ 43 h 253"/>
                <a:gd name="T8" fmla="*/ 122 w 253"/>
                <a:gd name="T9" fmla="*/ 3 h 253"/>
                <a:gd name="T10" fmla="*/ 132 w 253"/>
                <a:gd name="T11" fmla="*/ 3 h 253"/>
                <a:gd name="T12" fmla="*/ 244 w 253"/>
                <a:gd name="T13" fmla="*/ 43 h 253"/>
                <a:gd name="T14" fmla="*/ 253 w 253"/>
                <a:gd name="T15" fmla="*/ 51 h 253"/>
                <a:gd name="T16" fmla="*/ 130 w 253"/>
                <a:gd name="T17" fmla="*/ 253 h 253"/>
                <a:gd name="T18" fmla="*/ 127 w 253"/>
                <a:gd name="T19" fmla="*/ 253 h 253"/>
                <a:gd name="T20" fmla="*/ 17 w 253"/>
                <a:gd name="T21" fmla="*/ 60 h 253"/>
                <a:gd name="T22" fmla="*/ 127 w 253"/>
                <a:gd name="T23" fmla="*/ 236 h 253"/>
                <a:gd name="T24" fmla="*/ 236 w 253"/>
                <a:gd name="T25" fmla="*/ 60 h 253"/>
                <a:gd name="T26" fmla="*/ 127 w 253"/>
                <a:gd name="T27" fmla="*/ 20 h 253"/>
                <a:gd name="T28" fmla="*/ 17 w 253"/>
                <a:gd name="T29" fmla="*/ 6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53">
                  <a:moveTo>
                    <a:pt x="127" y="253"/>
                  </a:moveTo>
                  <a:cubicBezTo>
                    <a:pt x="125" y="253"/>
                    <a:pt x="124" y="253"/>
                    <a:pt x="123" y="253"/>
                  </a:cubicBezTo>
                  <a:cubicBezTo>
                    <a:pt x="49" y="221"/>
                    <a:pt x="0" y="142"/>
                    <a:pt x="0" y="51"/>
                  </a:cubicBezTo>
                  <a:cubicBezTo>
                    <a:pt x="0" y="47"/>
                    <a:pt x="4" y="43"/>
                    <a:pt x="9" y="43"/>
                  </a:cubicBezTo>
                  <a:cubicBezTo>
                    <a:pt x="42" y="43"/>
                    <a:pt x="91" y="26"/>
                    <a:pt x="122" y="3"/>
                  </a:cubicBezTo>
                  <a:cubicBezTo>
                    <a:pt x="125" y="0"/>
                    <a:pt x="129" y="0"/>
                    <a:pt x="132" y="3"/>
                  </a:cubicBezTo>
                  <a:cubicBezTo>
                    <a:pt x="162" y="26"/>
                    <a:pt x="211" y="43"/>
                    <a:pt x="244" y="43"/>
                  </a:cubicBezTo>
                  <a:cubicBezTo>
                    <a:pt x="249" y="43"/>
                    <a:pt x="253" y="47"/>
                    <a:pt x="253" y="51"/>
                  </a:cubicBezTo>
                  <a:cubicBezTo>
                    <a:pt x="253" y="142"/>
                    <a:pt x="205" y="221"/>
                    <a:pt x="130" y="253"/>
                  </a:cubicBezTo>
                  <a:cubicBezTo>
                    <a:pt x="129" y="253"/>
                    <a:pt x="128" y="253"/>
                    <a:pt x="127" y="253"/>
                  </a:cubicBezTo>
                  <a:close/>
                  <a:moveTo>
                    <a:pt x="17" y="60"/>
                  </a:moveTo>
                  <a:cubicBezTo>
                    <a:pt x="20" y="138"/>
                    <a:pt x="62" y="206"/>
                    <a:pt x="127" y="236"/>
                  </a:cubicBezTo>
                  <a:cubicBezTo>
                    <a:pt x="191" y="206"/>
                    <a:pt x="233" y="138"/>
                    <a:pt x="236" y="60"/>
                  </a:cubicBezTo>
                  <a:cubicBezTo>
                    <a:pt x="201" y="57"/>
                    <a:pt x="158" y="41"/>
                    <a:pt x="127" y="20"/>
                  </a:cubicBezTo>
                  <a:cubicBezTo>
                    <a:pt x="96" y="41"/>
                    <a:pt x="52" y="57"/>
                    <a:pt x="1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 name="Group 114">
            <a:extLst>
              <a:ext uri="{FF2B5EF4-FFF2-40B4-BE49-F238E27FC236}">
                <a16:creationId xmlns:a16="http://schemas.microsoft.com/office/drawing/2014/main" id="{57B82416-602F-E645-BCE4-2CEED1D4CD93}"/>
              </a:ext>
            </a:extLst>
          </p:cNvPr>
          <p:cNvGrpSpPr/>
          <p:nvPr/>
        </p:nvGrpSpPr>
        <p:grpSpPr>
          <a:xfrm>
            <a:off x="7235437" y="80074"/>
            <a:ext cx="431478" cy="452672"/>
            <a:chOff x="7204075" y="1612901"/>
            <a:chExt cx="452438" cy="474662"/>
          </a:xfrm>
          <a:solidFill>
            <a:schemeClr val="accent2"/>
          </a:solidFill>
        </p:grpSpPr>
        <p:sp>
          <p:nvSpPr>
            <p:cNvPr id="116" name="Freeform 51">
              <a:extLst>
                <a:ext uri="{FF2B5EF4-FFF2-40B4-BE49-F238E27FC236}">
                  <a16:creationId xmlns:a16="http://schemas.microsoft.com/office/drawing/2014/main" id="{95897C5F-7350-F34E-9559-AB5260AB34DD}"/>
                </a:ext>
              </a:extLst>
            </p:cNvPr>
            <p:cNvSpPr>
              <a:spLocks/>
            </p:cNvSpPr>
            <p:nvPr/>
          </p:nvSpPr>
          <p:spPr bwMode="auto">
            <a:xfrm>
              <a:off x="7412038" y="1727201"/>
              <a:ext cx="153988" cy="150812"/>
            </a:xfrm>
            <a:custGeom>
              <a:avLst/>
              <a:gdLst>
                <a:gd name="T0" fmla="*/ 84 w 93"/>
                <a:gd name="T1" fmla="*/ 92 h 92"/>
                <a:gd name="T2" fmla="*/ 9 w 93"/>
                <a:gd name="T3" fmla="*/ 92 h 92"/>
                <a:gd name="T4" fmla="*/ 0 w 93"/>
                <a:gd name="T5" fmla="*/ 84 h 92"/>
                <a:gd name="T6" fmla="*/ 0 w 93"/>
                <a:gd name="T7" fmla="*/ 8 h 92"/>
                <a:gd name="T8" fmla="*/ 9 w 93"/>
                <a:gd name="T9" fmla="*/ 0 h 92"/>
                <a:gd name="T10" fmla="*/ 17 w 93"/>
                <a:gd name="T11" fmla="*/ 8 h 92"/>
                <a:gd name="T12" fmla="*/ 17 w 93"/>
                <a:gd name="T13" fmla="*/ 76 h 92"/>
                <a:gd name="T14" fmla="*/ 84 w 93"/>
                <a:gd name="T15" fmla="*/ 76 h 92"/>
                <a:gd name="T16" fmla="*/ 93 w 93"/>
                <a:gd name="T17" fmla="*/ 84 h 92"/>
                <a:gd name="T18" fmla="*/ 84 w 93"/>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2">
                  <a:moveTo>
                    <a:pt x="84" y="92"/>
                  </a:moveTo>
                  <a:cubicBezTo>
                    <a:pt x="9" y="92"/>
                    <a:pt x="9" y="92"/>
                    <a:pt x="9" y="92"/>
                  </a:cubicBezTo>
                  <a:cubicBezTo>
                    <a:pt x="4" y="92"/>
                    <a:pt x="0" y="89"/>
                    <a:pt x="0" y="84"/>
                  </a:cubicBezTo>
                  <a:cubicBezTo>
                    <a:pt x="0" y="8"/>
                    <a:pt x="0" y="8"/>
                    <a:pt x="0" y="8"/>
                  </a:cubicBezTo>
                  <a:cubicBezTo>
                    <a:pt x="0" y="4"/>
                    <a:pt x="4" y="0"/>
                    <a:pt x="9" y="0"/>
                  </a:cubicBezTo>
                  <a:cubicBezTo>
                    <a:pt x="13" y="0"/>
                    <a:pt x="17" y="4"/>
                    <a:pt x="17" y="8"/>
                  </a:cubicBezTo>
                  <a:cubicBezTo>
                    <a:pt x="17" y="76"/>
                    <a:pt x="17" y="76"/>
                    <a:pt x="17" y="76"/>
                  </a:cubicBezTo>
                  <a:cubicBezTo>
                    <a:pt x="84" y="76"/>
                    <a:pt x="84" y="76"/>
                    <a:pt x="84" y="76"/>
                  </a:cubicBezTo>
                  <a:cubicBezTo>
                    <a:pt x="89" y="76"/>
                    <a:pt x="93" y="79"/>
                    <a:pt x="93" y="84"/>
                  </a:cubicBezTo>
                  <a:cubicBezTo>
                    <a:pt x="93" y="89"/>
                    <a:pt x="89" y="92"/>
                    <a:pt x="84"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52">
              <a:extLst>
                <a:ext uri="{FF2B5EF4-FFF2-40B4-BE49-F238E27FC236}">
                  <a16:creationId xmlns:a16="http://schemas.microsoft.com/office/drawing/2014/main" id="{28EF4E86-9A56-0A4D-8367-5438FA04A9A8}"/>
                </a:ext>
              </a:extLst>
            </p:cNvPr>
            <p:cNvSpPr>
              <a:spLocks/>
            </p:cNvSpPr>
            <p:nvPr/>
          </p:nvSpPr>
          <p:spPr bwMode="auto">
            <a:xfrm>
              <a:off x="7204075" y="1612901"/>
              <a:ext cx="452438" cy="474662"/>
            </a:xfrm>
            <a:custGeom>
              <a:avLst/>
              <a:gdLst>
                <a:gd name="T0" fmla="*/ 135 w 274"/>
                <a:gd name="T1" fmla="*/ 288 h 288"/>
                <a:gd name="T2" fmla="*/ 93 w 274"/>
                <a:gd name="T3" fmla="*/ 281 h 288"/>
                <a:gd name="T4" fmla="*/ 14 w 274"/>
                <a:gd name="T5" fmla="*/ 214 h 288"/>
                <a:gd name="T6" fmla="*/ 18 w 274"/>
                <a:gd name="T7" fmla="*/ 203 h 288"/>
                <a:gd name="T8" fmla="*/ 29 w 274"/>
                <a:gd name="T9" fmla="*/ 206 h 288"/>
                <a:gd name="T10" fmla="*/ 98 w 274"/>
                <a:gd name="T11" fmla="*/ 265 h 288"/>
                <a:gd name="T12" fmla="*/ 188 w 274"/>
                <a:gd name="T13" fmla="*/ 258 h 288"/>
                <a:gd name="T14" fmla="*/ 247 w 274"/>
                <a:gd name="T15" fmla="*/ 189 h 288"/>
                <a:gd name="T16" fmla="*/ 240 w 274"/>
                <a:gd name="T17" fmla="*/ 100 h 288"/>
                <a:gd name="T18" fmla="*/ 81 w 274"/>
                <a:gd name="T19" fmla="*/ 48 h 288"/>
                <a:gd name="T20" fmla="*/ 17 w 274"/>
                <a:gd name="T21" fmla="*/ 153 h 288"/>
                <a:gd name="T22" fmla="*/ 8 w 274"/>
                <a:gd name="T23" fmla="*/ 161 h 288"/>
                <a:gd name="T24" fmla="*/ 0 w 274"/>
                <a:gd name="T25" fmla="*/ 153 h 288"/>
                <a:gd name="T26" fmla="*/ 73 w 274"/>
                <a:gd name="T27" fmla="*/ 33 h 288"/>
                <a:gd name="T28" fmla="*/ 255 w 274"/>
                <a:gd name="T29" fmla="*/ 92 h 288"/>
                <a:gd name="T30" fmla="*/ 263 w 274"/>
                <a:gd name="T31" fmla="*/ 195 h 288"/>
                <a:gd name="T32" fmla="*/ 196 w 274"/>
                <a:gd name="T33" fmla="*/ 273 h 288"/>
                <a:gd name="T34" fmla="*/ 135 w 274"/>
                <a:gd name="T35"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88">
                  <a:moveTo>
                    <a:pt x="135" y="288"/>
                  </a:moveTo>
                  <a:cubicBezTo>
                    <a:pt x="120" y="288"/>
                    <a:pt x="106" y="286"/>
                    <a:pt x="93" y="281"/>
                  </a:cubicBezTo>
                  <a:cubicBezTo>
                    <a:pt x="58" y="270"/>
                    <a:pt x="30" y="246"/>
                    <a:pt x="14" y="214"/>
                  </a:cubicBezTo>
                  <a:cubicBezTo>
                    <a:pt x="12" y="210"/>
                    <a:pt x="14" y="205"/>
                    <a:pt x="18" y="203"/>
                  </a:cubicBezTo>
                  <a:cubicBezTo>
                    <a:pt x="22" y="201"/>
                    <a:pt x="27" y="202"/>
                    <a:pt x="29" y="206"/>
                  </a:cubicBezTo>
                  <a:cubicBezTo>
                    <a:pt x="43" y="235"/>
                    <a:pt x="68" y="255"/>
                    <a:pt x="98" y="265"/>
                  </a:cubicBezTo>
                  <a:cubicBezTo>
                    <a:pt x="128" y="275"/>
                    <a:pt x="160" y="273"/>
                    <a:pt x="188" y="258"/>
                  </a:cubicBezTo>
                  <a:cubicBezTo>
                    <a:pt x="216" y="244"/>
                    <a:pt x="237" y="219"/>
                    <a:pt x="247" y="189"/>
                  </a:cubicBezTo>
                  <a:cubicBezTo>
                    <a:pt x="257" y="160"/>
                    <a:pt x="254" y="128"/>
                    <a:pt x="240" y="100"/>
                  </a:cubicBezTo>
                  <a:cubicBezTo>
                    <a:pt x="210" y="42"/>
                    <a:pt x="139" y="19"/>
                    <a:pt x="81" y="48"/>
                  </a:cubicBezTo>
                  <a:cubicBezTo>
                    <a:pt x="41" y="68"/>
                    <a:pt x="17" y="109"/>
                    <a:pt x="17" y="153"/>
                  </a:cubicBezTo>
                  <a:cubicBezTo>
                    <a:pt x="17" y="158"/>
                    <a:pt x="13" y="161"/>
                    <a:pt x="8" y="161"/>
                  </a:cubicBezTo>
                  <a:cubicBezTo>
                    <a:pt x="4" y="161"/>
                    <a:pt x="0" y="158"/>
                    <a:pt x="0" y="153"/>
                  </a:cubicBezTo>
                  <a:cubicBezTo>
                    <a:pt x="0" y="102"/>
                    <a:pt x="28" y="56"/>
                    <a:pt x="73" y="33"/>
                  </a:cubicBezTo>
                  <a:cubicBezTo>
                    <a:pt x="140" y="0"/>
                    <a:pt x="221" y="26"/>
                    <a:pt x="255" y="92"/>
                  </a:cubicBezTo>
                  <a:cubicBezTo>
                    <a:pt x="271" y="124"/>
                    <a:pt x="274" y="161"/>
                    <a:pt x="263" y="195"/>
                  </a:cubicBezTo>
                  <a:cubicBezTo>
                    <a:pt x="252" y="229"/>
                    <a:pt x="228" y="257"/>
                    <a:pt x="196" y="273"/>
                  </a:cubicBezTo>
                  <a:cubicBezTo>
                    <a:pt x="176" y="283"/>
                    <a:pt x="156" y="288"/>
                    <a:pt x="135"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53">
              <a:extLst>
                <a:ext uri="{FF2B5EF4-FFF2-40B4-BE49-F238E27FC236}">
                  <a16:creationId xmlns:a16="http://schemas.microsoft.com/office/drawing/2014/main" id="{7019E489-B16F-0F4C-BA7A-1B60F04004A9}"/>
                </a:ext>
              </a:extLst>
            </p:cNvPr>
            <p:cNvSpPr>
              <a:spLocks/>
            </p:cNvSpPr>
            <p:nvPr/>
          </p:nvSpPr>
          <p:spPr bwMode="auto">
            <a:xfrm>
              <a:off x="7226300" y="1946276"/>
              <a:ext cx="139700" cy="138112"/>
            </a:xfrm>
            <a:custGeom>
              <a:avLst/>
              <a:gdLst>
                <a:gd name="T0" fmla="*/ 17 w 85"/>
                <a:gd name="T1" fmla="*/ 84 h 84"/>
                <a:gd name="T2" fmla="*/ 9 w 85"/>
                <a:gd name="T3" fmla="*/ 77 h 84"/>
                <a:gd name="T4" fmla="*/ 0 w 85"/>
                <a:gd name="T5" fmla="*/ 9 h 84"/>
                <a:gd name="T6" fmla="*/ 3 w 85"/>
                <a:gd name="T7" fmla="*/ 2 h 84"/>
                <a:gd name="T8" fmla="*/ 10 w 85"/>
                <a:gd name="T9" fmla="*/ 0 h 84"/>
                <a:gd name="T10" fmla="*/ 77 w 85"/>
                <a:gd name="T11" fmla="*/ 8 h 84"/>
                <a:gd name="T12" fmla="*/ 84 w 85"/>
                <a:gd name="T13" fmla="*/ 18 h 84"/>
                <a:gd name="T14" fmla="*/ 75 w 85"/>
                <a:gd name="T15" fmla="*/ 25 h 84"/>
                <a:gd name="T16" fmla="*/ 19 w 85"/>
                <a:gd name="T17" fmla="*/ 18 h 84"/>
                <a:gd name="T18" fmla="*/ 26 w 85"/>
                <a:gd name="T19" fmla="*/ 74 h 84"/>
                <a:gd name="T20" fmla="*/ 18 w 85"/>
                <a:gd name="T21" fmla="*/ 84 h 84"/>
                <a:gd name="T22" fmla="*/ 17 w 85"/>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4">
                  <a:moveTo>
                    <a:pt x="17" y="84"/>
                  </a:moveTo>
                  <a:cubicBezTo>
                    <a:pt x="13" y="84"/>
                    <a:pt x="9" y="81"/>
                    <a:pt x="9" y="77"/>
                  </a:cubicBezTo>
                  <a:cubicBezTo>
                    <a:pt x="0" y="9"/>
                    <a:pt x="0" y="9"/>
                    <a:pt x="0" y="9"/>
                  </a:cubicBezTo>
                  <a:cubicBezTo>
                    <a:pt x="0" y="7"/>
                    <a:pt x="1" y="4"/>
                    <a:pt x="3" y="2"/>
                  </a:cubicBezTo>
                  <a:cubicBezTo>
                    <a:pt x="5" y="0"/>
                    <a:pt x="7" y="0"/>
                    <a:pt x="10" y="0"/>
                  </a:cubicBezTo>
                  <a:cubicBezTo>
                    <a:pt x="77" y="8"/>
                    <a:pt x="77" y="8"/>
                    <a:pt x="77" y="8"/>
                  </a:cubicBezTo>
                  <a:cubicBezTo>
                    <a:pt x="82" y="9"/>
                    <a:pt x="85" y="13"/>
                    <a:pt x="84" y="18"/>
                  </a:cubicBezTo>
                  <a:cubicBezTo>
                    <a:pt x="84" y="22"/>
                    <a:pt x="80" y="26"/>
                    <a:pt x="75" y="25"/>
                  </a:cubicBezTo>
                  <a:cubicBezTo>
                    <a:pt x="19" y="18"/>
                    <a:pt x="19" y="18"/>
                    <a:pt x="19" y="18"/>
                  </a:cubicBezTo>
                  <a:cubicBezTo>
                    <a:pt x="26" y="74"/>
                    <a:pt x="26" y="74"/>
                    <a:pt x="26" y="74"/>
                  </a:cubicBezTo>
                  <a:cubicBezTo>
                    <a:pt x="26" y="79"/>
                    <a:pt x="23" y="83"/>
                    <a:pt x="18" y="84"/>
                  </a:cubicBezTo>
                  <a:cubicBezTo>
                    <a:pt x="18" y="84"/>
                    <a:pt x="18" y="84"/>
                    <a:pt x="17"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DAEB90D4-EB35-234A-8ADE-069B07565281}"/>
              </a:ext>
            </a:extLst>
          </p:cNvPr>
          <p:cNvGrpSpPr/>
          <p:nvPr/>
        </p:nvGrpSpPr>
        <p:grpSpPr>
          <a:xfrm>
            <a:off x="8613985" y="115030"/>
            <a:ext cx="382761" cy="382761"/>
            <a:chOff x="7606443" y="99243"/>
            <a:chExt cx="415925" cy="415925"/>
          </a:xfrm>
        </p:grpSpPr>
        <p:sp>
          <p:nvSpPr>
            <p:cNvPr id="120" name="Freeform 85">
              <a:extLst>
                <a:ext uri="{FF2B5EF4-FFF2-40B4-BE49-F238E27FC236}">
                  <a16:creationId xmlns:a16="http://schemas.microsoft.com/office/drawing/2014/main" id="{AD89566F-2B9B-E948-860B-7DE4B08078ED}"/>
                </a:ext>
              </a:extLst>
            </p:cNvPr>
            <p:cNvSpPr>
              <a:spLocks/>
            </p:cNvSpPr>
            <p:nvPr/>
          </p:nvSpPr>
          <p:spPr bwMode="auto">
            <a:xfrm>
              <a:off x="7606443" y="99243"/>
              <a:ext cx="415925" cy="415925"/>
            </a:xfrm>
            <a:custGeom>
              <a:avLst/>
              <a:gdLst>
                <a:gd name="T0" fmla="*/ 219 w 252"/>
                <a:gd name="T1" fmla="*/ 252 h 252"/>
                <a:gd name="T2" fmla="*/ 34 w 252"/>
                <a:gd name="T3" fmla="*/ 252 h 252"/>
                <a:gd name="T4" fmla="*/ 0 w 252"/>
                <a:gd name="T5" fmla="*/ 218 h 252"/>
                <a:gd name="T6" fmla="*/ 0 w 252"/>
                <a:gd name="T7" fmla="*/ 33 h 252"/>
                <a:gd name="T8" fmla="*/ 34 w 252"/>
                <a:gd name="T9" fmla="*/ 0 h 252"/>
                <a:gd name="T10" fmla="*/ 42 w 252"/>
                <a:gd name="T11" fmla="*/ 0 h 252"/>
                <a:gd name="T12" fmla="*/ 50 w 252"/>
                <a:gd name="T13" fmla="*/ 8 h 252"/>
                <a:gd name="T14" fmla="*/ 42 w 252"/>
                <a:gd name="T15" fmla="*/ 16 h 252"/>
                <a:gd name="T16" fmla="*/ 34 w 252"/>
                <a:gd name="T17" fmla="*/ 16 h 252"/>
                <a:gd name="T18" fmla="*/ 17 w 252"/>
                <a:gd name="T19" fmla="*/ 33 h 252"/>
                <a:gd name="T20" fmla="*/ 17 w 252"/>
                <a:gd name="T21" fmla="*/ 218 h 252"/>
                <a:gd name="T22" fmla="*/ 34 w 252"/>
                <a:gd name="T23" fmla="*/ 235 h 252"/>
                <a:gd name="T24" fmla="*/ 219 w 252"/>
                <a:gd name="T25" fmla="*/ 235 h 252"/>
                <a:gd name="T26" fmla="*/ 236 w 252"/>
                <a:gd name="T27" fmla="*/ 218 h 252"/>
                <a:gd name="T28" fmla="*/ 236 w 252"/>
                <a:gd name="T29" fmla="*/ 33 h 252"/>
                <a:gd name="T30" fmla="*/ 219 w 252"/>
                <a:gd name="T31" fmla="*/ 16 h 252"/>
                <a:gd name="T32" fmla="*/ 210 w 252"/>
                <a:gd name="T33" fmla="*/ 16 h 252"/>
                <a:gd name="T34" fmla="*/ 202 w 252"/>
                <a:gd name="T35" fmla="*/ 8 h 252"/>
                <a:gd name="T36" fmla="*/ 210 w 252"/>
                <a:gd name="T37" fmla="*/ 0 h 252"/>
                <a:gd name="T38" fmla="*/ 219 w 252"/>
                <a:gd name="T39" fmla="*/ 0 h 252"/>
                <a:gd name="T40" fmla="*/ 252 w 252"/>
                <a:gd name="T41" fmla="*/ 33 h 252"/>
                <a:gd name="T42" fmla="*/ 252 w 252"/>
                <a:gd name="T43" fmla="*/ 218 h 252"/>
                <a:gd name="T44" fmla="*/ 219 w 252"/>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252">
                  <a:moveTo>
                    <a:pt x="219" y="252"/>
                  </a:moveTo>
                  <a:cubicBezTo>
                    <a:pt x="34" y="252"/>
                    <a:pt x="34" y="252"/>
                    <a:pt x="34" y="252"/>
                  </a:cubicBezTo>
                  <a:cubicBezTo>
                    <a:pt x="15" y="252"/>
                    <a:pt x="0" y="237"/>
                    <a:pt x="0" y="218"/>
                  </a:cubicBezTo>
                  <a:cubicBezTo>
                    <a:pt x="0" y="33"/>
                    <a:pt x="0" y="33"/>
                    <a:pt x="0" y="33"/>
                  </a:cubicBezTo>
                  <a:cubicBezTo>
                    <a:pt x="0" y="14"/>
                    <a:pt x="15" y="0"/>
                    <a:pt x="34" y="0"/>
                  </a:cubicBezTo>
                  <a:cubicBezTo>
                    <a:pt x="42" y="0"/>
                    <a:pt x="42" y="0"/>
                    <a:pt x="42" y="0"/>
                  </a:cubicBezTo>
                  <a:cubicBezTo>
                    <a:pt x="47" y="0"/>
                    <a:pt x="50" y="3"/>
                    <a:pt x="50" y="8"/>
                  </a:cubicBezTo>
                  <a:cubicBezTo>
                    <a:pt x="50" y="13"/>
                    <a:pt x="47" y="16"/>
                    <a:pt x="42" y="16"/>
                  </a:cubicBezTo>
                  <a:cubicBezTo>
                    <a:pt x="34" y="16"/>
                    <a:pt x="34" y="16"/>
                    <a:pt x="34" y="16"/>
                  </a:cubicBezTo>
                  <a:cubicBezTo>
                    <a:pt x="24" y="16"/>
                    <a:pt x="17" y="24"/>
                    <a:pt x="17" y="33"/>
                  </a:cubicBezTo>
                  <a:cubicBezTo>
                    <a:pt x="17" y="218"/>
                    <a:pt x="17" y="218"/>
                    <a:pt x="17" y="218"/>
                  </a:cubicBezTo>
                  <a:cubicBezTo>
                    <a:pt x="17" y="228"/>
                    <a:pt x="24" y="235"/>
                    <a:pt x="34" y="235"/>
                  </a:cubicBezTo>
                  <a:cubicBezTo>
                    <a:pt x="219" y="235"/>
                    <a:pt x="219" y="235"/>
                    <a:pt x="219" y="235"/>
                  </a:cubicBezTo>
                  <a:cubicBezTo>
                    <a:pt x="228" y="235"/>
                    <a:pt x="236" y="228"/>
                    <a:pt x="236" y="218"/>
                  </a:cubicBezTo>
                  <a:cubicBezTo>
                    <a:pt x="236" y="33"/>
                    <a:pt x="236" y="33"/>
                    <a:pt x="236" y="33"/>
                  </a:cubicBezTo>
                  <a:cubicBezTo>
                    <a:pt x="236" y="24"/>
                    <a:pt x="228" y="16"/>
                    <a:pt x="219" y="16"/>
                  </a:cubicBezTo>
                  <a:cubicBezTo>
                    <a:pt x="210" y="16"/>
                    <a:pt x="210" y="16"/>
                    <a:pt x="210" y="16"/>
                  </a:cubicBezTo>
                  <a:cubicBezTo>
                    <a:pt x="206" y="16"/>
                    <a:pt x="202" y="13"/>
                    <a:pt x="202" y="8"/>
                  </a:cubicBezTo>
                  <a:cubicBezTo>
                    <a:pt x="202" y="3"/>
                    <a:pt x="206" y="0"/>
                    <a:pt x="210" y="0"/>
                  </a:cubicBezTo>
                  <a:cubicBezTo>
                    <a:pt x="219" y="0"/>
                    <a:pt x="219" y="0"/>
                    <a:pt x="219" y="0"/>
                  </a:cubicBezTo>
                  <a:cubicBezTo>
                    <a:pt x="238" y="0"/>
                    <a:pt x="252" y="14"/>
                    <a:pt x="252" y="33"/>
                  </a:cubicBezTo>
                  <a:cubicBezTo>
                    <a:pt x="252" y="218"/>
                    <a:pt x="252" y="218"/>
                    <a:pt x="252" y="218"/>
                  </a:cubicBezTo>
                  <a:cubicBezTo>
                    <a:pt x="252" y="237"/>
                    <a:pt x="238" y="252"/>
                    <a:pt x="219" y="2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6">
              <a:extLst>
                <a:ext uri="{FF2B5EF4-FFF2-40B4-BE49-F238E27FC236}">
                  <a16:creationId xmlns:a16="http://schemas.microsoft.com/office/drawing/2014/main" id="{C0F9EA33-A5F8-5243-A54A-9A20D7B2AC8A}"/>
                </a:ext>
              </a:extLst>
            </p:cNvPr>
            <p:cNvSpPr>
              <a:spLocks noEditPoints="1"/>
            </p:cNvSpPr>
            <p:nvPr/>
          </p:nvSpPr>
          <p:spPr bwMode="auto">
            <a:xfrm>
              <a:off x="7717568" y="99243"/>
              <a:ext cx="193675" cy="249238"/>
            </a:xfrm>
            <a:custGeom>
              <a:avLst/>
              <a:gdLst>
                <a:gd name="T0" fmla="*/ 110 w 118"/>
                <a:gd name="T1" fmla="*/ 151 h 151"/>
                <a:gd name="T2" fmla="*/ 104 w 118"/>
                <a:gd name="T3" fmla="*/ 149 h 151"/>
                <a:gd name="T4" fmla="*/ 59 w 118"/>
                <a:gd name="T5" fmla="*/ 111 h 151"/>
                <a:gd name="T6" fmla="*/ 14 w 118"/>
                <a:gd name="T7" fmla="*/ 149 h 151"/>
                <a:gd name="T8" fmla="*/ 5 w 118"/>
                <a:gd name="T9" fmla="*/ 150 h 151"/>
                <a:gd name="T10" fmla="*/ 0 w 118"/>
                <a:gd name="T11" fmla="*/ 143 h 151"/>
                <a:gd name="T12" fmla="*/ 0 w 118"/>
                <a:gd name="T13" fmla="*/ 8 h 151"/>
                <a:gd name="T14" fmla="*/ 9 w 118"/>
                <a:gd name="T15" fmla="*/ 0 h 151"/>
                <a:gd name="T16" fmla="*/ 110 w 118"/>
                <a:gd name="T17" fmla="*/ 0 h 151"/>
                <a:gd name="T18" fmla="*/ 118 w 118"/>
                <a:gd name="T19" fmla="*/ 8 h 151"/>
                <a:gd name="T20" fmla="*/ 118 w 118"/>
                <a:gd name="T21" fmla="*/ 143 h 151"/>
                <a:gd name="T22" fmla="*/ 113 w 118"/>
                <a:gd name="T23" fmla="*/ 150 h 151"/>
                <a:gd name="T24" fmla="*/ 110 w 118"/>
                <a:gd name="T25" fmla="*/ 151 h 151"/>
                <a:gd name="T26" fmla="*/ 59 w 118"/>
                <a:gd name="T27" fmla="*/ 92 h 151"/>
                <a:gd name="T28" fmla="*/ 65 w 118"/>
                <a:gd name="T29" fmla="*/ 94 h 151"/>
                <a:gd name="T30" fmla="*/ 101 w 118"/>
                <a:gd name="T31" fmla="*/ 125 h 151"/>
                <a:gd name="T32" fmla="*/ 101 w 118"/>
                <a:gd name="T33" fmla="*/ 16 h 151"/>
                <a:gd name="T34" fmla="*/ 17 w 118"/>
                <a:gd name="T35" fmla="*/ 16 h 151"/>
                <a:gd name="T36" fmla="*/ 17 w 118"/>
                <a:gd name="T37" fmla="*/ 125 h 151"/>
                <a:gd name="T38" fmla="*/ 54 w 118"/>
                <a:gd name="T39" fmla="*/ 94 h 151"/>
                <a:gd name="T40" fmla="*/ 59 w 118"/>
                <a:gd name="T41" fmla="*/ 9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51">
                  <a:moveTo>
                    <a:pt x="110" y="151"/>
                  </a:moveTo>
                  <a:cubicBezTo>
                    <a:pt x="108" y="151"/>
                    <a:pt x="106" y="150"/>
                    <a:pt x="104" y="149"/>
                  </a:cubicBezTo>
                  <a:cubicBezTo>
                    <a:pt x="59" y="111"/>
                    <a:pt x="59" y="111"/>
                    <a:pt x="59" y="111"/>
                  </a:cubicBezTo>
                  <a:cubicBezTo>
                    <a:pt x="14" y="149"/>
                    <a:pt x="14" y="149"/>
                    <a:pt x="14" y="149"/>
                  </a:cubicBezTo>
                  <a:cubicBezTo>
                    <a:pt x="12" y="151"/>
                    <a:pt x="8" y="151"/>
                    <a:pt x="5" y="150"/>
                  </a:cubicBezTo>
                  <a:cubicBezTo>
                    <a:pt x="2" y="149"/>
                    <a:pt x="0" y="146"/>
                    <a:pt x="0" y="143"/>
                  </a:cubicBezTo>
                  <a:cubicBezTo>
                    <a:pt x="0" y="8"/>
                    <a:pt x="0" y="8"/>
                    <a:pt x="0" y="8"/>
                  </a:cubicBezTo>
                  <a:cubicBezTo>
                    <a:pt x="0" y="3"/>
                    <a:pt x="4" y="0"/>
                    <a:pt x="9" y="0"/>
                  </a:cubicBezTo>
                  <a:cubicBezTo>
                    <a:pt x="110" y="0"/>
                    <a:pt x="110" y="0"/>
                    <a:pt x="110" y="0"/>
                  </a:cubicBezTo>
                  <a:cubicBezTo>
                    <a:pt x="114" y="0"/>
                    <a:pt x="118" y="3"/>
                    <a:pt x="118" y="8"/>
                  </a:cubicBezTo>
                  <a:cubicBezTo>
                    <a:pt x="118" y="143"/>
                    <a:pt x="118" y="143"/>
                    <a:pt x="118" y="143"/>
                  </a:cubicBezTo>
                  <a:cubicBezTo>
                    <a:pt x="118" y="146"/>
                    <a:pt x="116" y="149"/>
                    <a:pt x="113" y="150"/>
                  </a:cubicBezTo>
                  <a:cubicBezTo>
                    <a:pt x="112" y="151"/>
                    <a:pt x="111" y="151"/>
                    <a:pt x="110" y="151"/>
                  </a:cubicBezTo>
                  <a:close/>
                  <a:moveTo>
                    <a:pt x="59" y="92"/>
                  </a:moveTo>
                  <a:cubicBezTo>
                    <a:pt x="61" y="92"/>
                    <a:pt x="63" y="93"/>
                    <a:pt x="65" y="94"/>
                  </a:cubicBezTo>
                  <a:cubicBezTo>
                    <a:pt x="101" y="125"/>
                    <a:pt x="101" y="125"/>
                    <a:pt x="101" y="125"/>
                  </a:cubicBezTo>
                  <a:cubicBezTo>
                    <a:pt x="101" y="16"/>
                    <a:pt x="101" y="16"/>
                    <a:pt x="101" y="16"/>
                  </a:cubicBezTo>
                  <a:cubicBezTo>
                    <a:pt x="17" y="16"/>
                    <a:pt x="17" y="16"/>
                    <a:pt x="17" y="16"/>
                  </a:cubicBezTo>
                  <a:cubicBezTo>
                    <a:pt x="17" y="125"/>
                    <a:pt x="17" y="125"/>
                    <a:pt x="17" y="125"/>
                  </a:cubicBezTo>
                  <a:cubicBezTo>
                    <a:pt x="54" y="94"/>
                    <a:pt x="54" y="94"/>
                    <a:pt x="54" y="94"/>
                  </a:cubicBezTo>
                  <a:cubicBezTo>
                    <a:pt x="55" y="93"/>
                    <a:pt x="57" y="92"/>
                    <a:pt x="59" y="9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5" name="Group 144">
            <a:extLst>
              <a:ext uri="{FF2B5EF4-FFF2-40B4-BE49-F238E27FC236}">
                <a16:creationId xmlns:a16="http://schemas.microsoft.com/office/drawing/2014/main" id="{DD178555-A8DA-AB43-96A5-157CCCD80C88}"/>
              </a:ext>
            </a:extLst>
          </p:cNvPr>
          <p:cNvGrpSpPr/>
          <p:nvPr/>
        </p:nvGrpSpPr>
        <p:grpSpPr>
          <a:xfrm>
            <a:off x="9992869" y="95790"/>
            <a:ext cx="317062" cy="421240"/>
            <a:chOff x="3657601" y="7521576"/>
            <a:chExt cx="333375" cy="442913"/>
          </a:xfrm>
          <a:solidFill>
            <a:schemeClr val="accent2"/>
          </a:solidFill>
        </p:grpSpPr>
        <p:sp>
          <p:nvSpPr>
            <p:cNvPr id="153" name="Freeform 86">
              <a:extLst>
                <a:ext uri="{FF2B5EF4-FFF2-40B4-BE49-F238E27FC236}">
                  <a16:creationId xmlns:a16="http://schemas.microsoft.com/office/drawing/2014/main" id="{836254CB-260F-E548-A364-6C9CBF5FDF7D}"/>
                </a:ext>
              </a:extLst>
            </p:cNvPr>
            <p:cNvSpPr>
              <a:spLocks noEditPoints="1"/>
            </p:cNvSpPr>
            <p:nvPr/>
          </p:nvSpPr>
          <p:spPr bwMode="auto">
            <a:xfrm>
              <a:off x="3657601" y="7521576"/>
              <a:ext cx="333375" cy="387350"/>
            </a:xfrm>
            <a:custGeom>
              <a:avLst/>
              <a:gdLst>
                <a:gd name="T0" fmla="*/ 143 w 202"/>
                <a:gd name="T1" fmla="*/ 236 h 236"/>
                <a:gd name="T2" fmla="*/ 59 w 202"/>
                <a:gd name="T3" fmla="*/ 236 h 236"/>
                <a:gd name="T4" fmla="*/ 51 w 202"/>
                <a:gd name="T5" fmla="*/ 228 h 236"/>
                <a:gd name="T6" fmla="*/ 51 w 202"/>
                <a:gd name="T7" fmla="*/ 189 h 236"/>
                <a:gd name="T8" fmla="*/ 0 w 202"/>
                <a:gd name="T9" fmla="*/ 101 h 236"/>
                <a:gd name="T10" fmla="*/ 101 w 202"/>
                <a:gd name="T11" fmla="*/ 0 h 236"/>
                <a:gd name="T12" fmla="*/ 202 w 202"/>
                <a:gd name="T13" fmla="*/ 101 h 236"/>
                <a:gd name="T14" fmla="*/ 152 w 202"/>
                <a:gd name="T15" fmla="*/ 189 h 236"/>
                <a:gd name="T16" fmla="*/ 152 w 202"/>
                <a:gd name="T17" fmla="*/ 228 h 236"/>
                <a:gd name="T18" fmla="*/ 143 w 202"/>
                <a:gd name="T19" fmla="*/ 236 h 236"/>
                <a:gd name="T20" fmla="*/ 67 w 202"/>
                <a:gd name="T21" fmla="*/ 219 h 236"/>
                <a:gd name="T22" fmla="*/ 135 w 202"/>
                <a:gd name="T23" fmla="*/ 219 h 236"/>
                <a:gd name="T24" fmla="*/ 135 w 202"/>
                <a:gd name="T25" fmla="*/ 184 h 236"/>
                <a:gd name="T26" fmla="*/ 139 w 202"/>
                <a:gd name="T27" fmla="*/ 176 h 236"/>
                <a:gd name="T28" fmla="*/ 185 w 202"/>
                <a:gd name="T29" fmla="*/ 101 h 236"/>
                <a:gd name="T30" fmla="*/ 101 w 202"/>
                <a:gd name="T31" fmla="*/ 17 h 236"/>
                <a:gd name="T32" fmla="*/ 17 w 202"/>
                <a:gd name="T33" fmla="*/ 101 h 236"/>
                <a:gd name="T34" fmla="*/ 63 w 202"/>
                <a:gd name="T35" fmla="*/ 176 h 236"/>
                <a:gd name="T36" fmla="*/ 67 w 202"/>
                <a:gd name="T37" fmla="*/ 184 h 236"/>
                <a:gd name="T38" fmla="*/ 67 w 202"/>
                <a:gd name="T39" fmla="*/ 21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236">
                  <a:moveTo>
                    <a:pt x="143" y="236"/>
                  </a:moveTo>
                  <a:cubicBezTo>
                    <a:pt x="59" y="236"/>
                    <a:pt x="59" y="236"/>
                    <a:pt x="59" y="236"/>
                  </a:cubicBezTo>
                  <a:cubicBezTo>
                    <a:pt x="54" y="236"/>
                    <a:pt x="51" y="232"/>
                    <a:pt x="51" y="228"/>
                  </a:cubicBezTo>
                  <a:cubicBezTo>
                    <a:pt x="51" y="189"/>
                    <a:pt x="51" y="189"/>
                    <a:pt x="51" y="189"/>
                  </a:cubicBezTo>
                  <a:cubicBezTo>
                    <a:pt x="19" y="171"/>
                    <a:pt x="0" y="138"/>
                    <a:pt x="0" y="101"/>
                  </a:cubicBezTo>
                  <a:cubicBezTo>
                    <a:pt x="0" y="46"/>
                    <a:pt x="45" y="0"/>
                    <a:pt x="101" y="0"/>
                  </a:cubicBezTo>
                  <a:cubicBezTo>
                    <a:pt x="157" y="0"/>
                    <a:pt x="202" y="46"/>
                    <a:pt x="202" y="101"/>
                  </a:cubicBezTo>
                  <a:cubicBezTo>
                    <a:pt x="202" y="138"/>
                    <a:pt x="183" y="171"/>
                    <a:pt x="152" y="189"/>
                  </a:cubicBezTo>
                  <a:cubicBezTo>
                    <a:pt x="152" y="228"/>
                    <a:pt x="152" y="228"/>
                    <a:pt x="152" y="228"/>
                  </a:cubicBezTo>
                  <a:cubicBezTo>
                    <a:pt x="152" y="232"/>
                    <a:pt x="148" y="236"/>
                    <a:pt x="143" y="236"/>
                  </a:cubicBezTo>
                  <a:close/>
                  <a:moveTo>
                    <a:pt x="67" y="219"/>
                  </a:moveTo>
                  <a:cubicBezTo>
                    <a:pt x="135" y="219"/>
                    <a:pt x="135" y="219"/>
                    <a:pt x="135" y="219"/>
                  </a:cubicBezTo>
                  <a:cubicBezTo>
                    <a:pt x="135" y="184"/>
                    <a:pt x="135" y="184"/>
                    <a:pt x="135" y="184"/>
                  </a:cubicBezTo>
                  <a:cubicBezTo>
                    <a:pt x="135" y="181"/>
                    <a:pt x="137" y="178"/>
                    <a:pt x="139" y="176"/>
                  </a:cubicBezTo>
                  <a:cubicBezTo>
                    <a:pt x="168" y="162"/>
                    <a:pt x="185" y="133"/>
                    <a:pt x="185" y="101"/>
                  </a:cubicBezTo>
                  <a:cubicBezTo>
                    <a:pt x="185" y="55"/>
                    <a:pt x="147" y="17"/>
                    <a:pt x="101" y="17"/>
                  </a:cubicBezTo>
                  <a:cubicBezTo>
                    <a:pt x="55" y="17"/>
                    <a:pt x="17" y="55"/>
                    <a:pt x="17" y="101"/>
                  </a:cubicBezTo>
                  <a:cubicBezTo>
                    <a:pt x="17" y="133"/>
                    <a:pt x="35" y="162"/>
                    <a:pt x="63" y="176"/>
                  </a:cubicBezTo>
                  <a:cubicBezTo>
                    <a:pt x="66" y="178"/>
                    <a:pt x="67" y="181"/>
                    <a:pt x="67" y="184"/>
                  </a:cubicBezTo>
                  <a:lnTo>
                    <a:pt x="6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87">
              <a:extLst>
                <a:ext uri="{FF2B5EF4-FFF2-40B4-BE49-F238E27FC236}">
                  <a16:creationId xmlns:a16="http://schemas.microsoft.com/office/drawing/2014/main" id="{E289D9DC-61EA-D842-B6AA-7AFC501B17F4}"/>
                </a:ext>
              </a:extLst>
            </p:cNvPr>
            <p:cNvSpPr>
              <a:spLocks/>
            </p:cNvSpPr>
            <p:nvPr/>
          </p:nvSpPr>
          <p:spPr bwMode="auto">
            <a:xfrm>
              <a:off x="3741738" y="7937501"/>
              <a:ext cx="166688" cy="26988"/>
            </a:xfrm>
            <a:custGeom>
              <a:avLst/>
              <a:gdLst>
                <a:gd name="T0" fmla="*/ 92 w 101"/>
                <a:gd name="T1" fmla="*/ 17 h 17"/>
                <a:gd name="T2" fmla="*/ 8 w 101"/>
                <a:gd name="T3" fmla="*/ 17 h 17"/>
                <a:gd name="T4" fmla="*/ 0 w 101"/>
                <a:gd name="T5" fmla="*/ 8 h 17"/>
                <a:gd name="T6" fmla="*/ 8 w 101"/>
                <a:gd name="T7" fmla="*/ 0 h 17"/>
                <a:gd name="T8" fmla="*/ 92 w 101"/>
                <a:gd name="T9" fmla="*/ 0 h 17"/>
                <a:gd name="T10" fmla="*/ 101 w 101"/>
                <a:gd name="T11" fmla="*/ 8 h 17"/>
                <a:gd name="T12" fmla="*/ 92 w 10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1" h="17">
                  <a:moveTo>
                    <a:pt x="92" y="17"/>
                  </a:moveTo>
                  <a:cubicBezTo>
                    <a:pt x="8" y="17"/>
                    <a:pt x="8" y="17"/>
                    <a:pt x="8" y="17"/>
                  </a:cubicBezTo>
                  <a:cubicBezTo>
                    <a:pt x="3" y="17"/>
                    <a:pt x="0" y="13"/>
                    <a:pt x="0" y="8"/>
                  </a:cubicBezTo>
                  <a:cubicBezTo>
                    <a:pt x="0" y="4"/>
                    <a:pt x="3" y="0"/>
                    <a:pt x="8" y="0"/>
                  </a:cubicBezTo>
                  <a:cubicBezTo>
                    <a:pt x="92" y="0"/>
                    <a:pt x="92" y="0"/>
                    <a:pt x="92" y="0"/>
                  </a:cubicBezTo>
                  <a:cubicBezTo>
                    <a:pt x="97" y="0"/>
                    <a:pt x="101" y="4"/>
                    <a:pt x="101" y="8"/>
                  </a:cubicBezTo>
                  <a:cubicBezTo>
                    <a:pt x="101" y="13"/>
                    <a:pt x="97" y="17"/>
                    <a:pt x="9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88">
              <a:extLst>
                <a:ext uri="{FF2B5EF4-FFF2-40B4-BE49-F238E27FC236}">
                  <a16:creationId xmlns:a16="http://schemas.microsoft.com/office/drawing/2014/main" id="{EC1E7AF3-6FA1-604C-9EFC-5EC0B39D142B}"/>
                </a:ext>
              </a:extLst>
            </p:cNvPr>
            <p:cNvSpPr>
              <a:spLocks/>
            </p:cNvSpPr>
            <p:nvPr/>
          </p:nvSpPr>
          <p:spPr bwMode="auto">
            <a:xfrm>
              <a:off x="3725863" y="7589839"/>
              <a:ext cx="111125" cy="112713"/>
            </a:xfrm>
            <a:custGeom>
              <a:avLst/>
              <a:gdLst>
                <a:gd name="T0" fmla="*/ 9 w 67"/>
                <a:gd name="T1" fmla="*/ 68 h 68"/>
                <a:gd name="T2" fmla="*/ 0 w 67"/>
                <a:gd name="T3" fmla="*/ 59 h 68"/>
                <a:gd name="T4" fmla="*/ 59 w 67"/>
                <a:gd name="T5" fmla="*/ 0 h 68"/>
                <a:gd name="T6" fmla="*/ 67 w 67"/>
                <a:gd name="T7" fmla="*/ 9 h 68"/>
                <a:gd name="T8" fmla="*/ 59 w 67"/>
                <a:gd name="T9" fmla="*/ 17 h 68"/>
                <a:gd name="T10" fmla="*/ 17 w 67"/>
                <a:gd name="T11" fmla="*/ 59 h 68"/>
                <a:gd name="T12" fmla="*/ 9 w 6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9" y="68"/>
                  </a:moveTo>
                  <a:cubicBezTo>
                    <a:pt x="4" y="68"/>
                    <a:pt x="0" y="64"/>
                    <a:pt x="0" y="59"/>
                  </a:cubicBezTo>
                  <a:cubicBezTo>
                    <a:pt x="0" y="27"/>
                    <a:pt x="27" y="0"/>
                    <a:pt x="59" y="0"/>
                  </a:cubicBezTo>
                  <a:cubicBezTo>
                    <a:pt x="64" y="0"/>
                    <a:pt x="67" y="4"/>
                    <a:pt x="67" y="9"/>
                  </a:cubicBezTo>
                  <a:cubicBezTo>
                    <a:pt x="67" y="14"/>
                    <a:pt x="64" y="17"/>
                    <a:pt x="59" y="17"/>
                  </a:cubicBezTo>
                  <a:cubicBezTo>
                    <a:pt x="36" y="17"/>
                    <a:pt x="17" y="36"/>
                    <a:pt x="17" y="59"/>
                  </a:cubicBezTo>
                  <a:cubicBezTo>
                    <a:pt x="17" y="64"/>
                    <a:pt x="13"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59" name="Freeform 142">
            <a:extLst>
              <a:ext uri="{FF2B5EF4-FFF2-40B4-BE49-F238E27FC236}">
                <a16:creationId xmlns:a16="http://schemas.microsoft.com/office/drawing/2014/main" id="{B760A211-7950-C340-89BB-B3681960E4CD}"/>
              </a:ext>
            </a:extLst>
          </p:cNvPr>
          <p:cNvSpPr>
            <a:spLocks noEditPoints="1"/>
          </p:cNvSpPr>
          <p:nvPr/>
        </p:nvSpPr>
        <p:spPr bwMode="auto">
          <a:xfrm>
            <a:off x="11301046" y="96111"/>
            <a:ext cx="425396" cy="420599"/>
          </a:xfrm>
          <a:custGeom>
            <a:avLst/>
            <a:gdLst>
              <a:gd name="T0" fmla="*/ 218 w 256"/>
              <a:gd name="T1" fmla="*/ 254 h 254"/>
              <a:gd name="T2" fmla="*/ 215 w 256"/>
              <a:gd name="T3" fmla="*/ 254 h 254"/>
              <a:gd name="T4" fmla="*/ 1 w 256"/>
              <a:gd name="T5" fmla="*/ 41 h 254"/>
              <a:gd name="T6" fmla="*/ 20 w 256"/>
              <a:gd name="T7" fmla="*/ 13 h 254"/>
              <a:gd name="T8" fmla="*/ 61 w 256"/>
              <a:gd name="T9" fmla="*/ 2 h 254"/>
              <a:gd name="T10" fmla="*/ 91 w 256"/>
              <a:gd name="T11" fmla="*/ 16 h 254"/>
              <a:gd name="T12" fmla="*/ 112 w 256"/>
              <a:gd name="T13" fmla="*/ 66 h 254"/>
              <a:gd name="T14" fmla="*/ 105 w 256"/>
              <a:gd name="T15" fmla="*/ 95 h 254"/>
              <a:gd name="T16" fmla="*/ 86 w 256"/>
              <a:gd name="T17" fmla="*/ 110 h 254"/>
              <a:gd name="T18" fmla="*/ 146 w 256"/>
              <a:gd name="T19" fmla="*/ 169 h 254"/>
              <a:gd name="T20" fmla="*/ 160 w 256"/>
              <a:gd name="T21" fmla="*/ 151 h 254"/>
              <a:gd name="T22" fmla="*/ 189 w 256"/>
              <a:gd name="T23" fmla="*/ 143 h 254"/>
              <a:gd name="T24" fmla="*/ 239 w 256"/>
              <a:gd name="T25" fmla="*/ 166 h 254"/>
              <a:gd name="T26" fmla="*/ 253 w 256"/>
              <a:gd name="T27" fmla="*/ 195 h 254"/>
              <a:gd name="T28" fmla="*/ 242 w 256"/>
              <a:gd name="T29" fmla="*/ 236 h 254"/>
              <a:gd name="T30" fmla="*/ 218 w 256"/>
              <a:gd name="T31" fmla="*/ 254 h 254"/>
              <a:gd name="T32" fmla="*/ 68 w 256"/>
              <a:gd name="T33" fmla="*/ 18 h 254"/>
              <a:gd name="T34" fmla="*/ 65 w 256"/>
              <a:gd name="T35" fmla="*/ 19 h 254"/>
              <a:gd name="T36" fmla="*/ 24 w 256"/>
              <a:gd name="T37" fmla="*/ 29 h 254"/>
              <a:gd name="T38" fmla="*/ 18 w 256"/>
              <a:gd name="T39" fmla="*/ 39 h 254"/>
              <a:gd name="T40" fmla="*/ 217 w 256"/>
              <a:gd name="T41" fmla="*/ 237 h 254"/>
              <a:gd name="T42" fmla="*/ 226 w 256"/>
              <a:gd name="T43" fmla="*/ 231 h 254"/>
              <a:gd name="T44" fmla="*/ 237 w 256"/>
              <a:gd name="T45" fmla="*/ 191 h 254"/>
              <a:gd name="T46" fmla="*/ 232 w 256"/>
              <a:gd name="T47" fmla="*/ 181 h 254"/>
              <a:gd name="T48" fmla="*/ 183 w 256"/>
              <a:gd name="T49" fmla="*/ 158 h 254"/>
              <a:gd name="T50" fmla="*/ 174 w 256"/>
              <a:gd name="T51" fmla="*/ 161 h 254"/>
              <a:gd name="T52" fmla="*/ 174 w 256"/>
              <a:gd name="T53" fmla="*/ 161 h 254"/>
              <a:gd name="T54" fmla="*/ 154 w 256"/>
              <a:gd name="T55" fmla="*/ 185 h 254"/>
              <a:gd name="T56" fmla="*/ 143 w 256"/>
              <a:gd name="T57" fmla="*/ 187 h 254"/>
              <a:gd name="T58" fmla="*/ 68 w 256"/>
              <a:gd name="T59" fmla="*/ 112 h 254"/>
              <a:gd name="T60" fmla="*/ 70 w 256"/>
              <a:gd name="T61" fmla="*/ 101 h 254"/>
              <a:gd name="T62" fmla="*/ 94 w 256"/>
              <a:gd name="T63" fmla="*/ 82 h 254"/>
              <a:gd name="T64" fmla="*/ 97 w 256"/>
              <a:gd name="T65" fmla="*/ 72 h 254"/>
              <a:gd name="T66" fmla="*/ 75 w 256"/>
              <a:gd name="T67" fmla="*/ 23 h 254"/>
              <a:gd name="T68" fmla="*/ 68 w 256"/>
              <a:gd name="T69" fmla="*/ 18 h 254"/>
              <a:gd name="T70" fmla="*/ 167 w 256"/>
              <a:gd name="T71" fmla="*/ 156 h 254"/>
              <a:gd name="T72" fmla="*/ 167 w 256"/>
              <a:gd name="T73" fmla="*/ 1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 h="254">
                <a:moveTo>
                  <a:pt x="218" y="254"/>
                </a:moveTo>
                <a:cubicBezTo>
                  <a:pt x="217" y="254"/>
                  <a:pt x="216" y="254"/>
                  <a:pt x="215" y="254"/>
                </a:cubicBezTo>
                <a:cubicBezTo>
                  <a:pt x="105" y="239"/>
                  <a:pt x="17" y="151"/>
                  <a:pt x="1" y="41"/>
                </a:cubicBezTo>
                <a:cubicBezTo>
                  <a:pt x="0" y="28"/>
                  <a:pt x="8" y="17"/>
                  <a:pt x="20" y="13"/>
                </a:cubicBezTo>
                <a:cubicBezTo>
                  <a:pt x="61" y="2"/>
                  <a:pt x="61" y="2"/>
                  <a:pt x="61" y="2"/>
                </a:cubicBezTo>
                <a:cubicBezTo>
                  <a:pt x="74" y="0"/>
                  <a:pt x="86" y="5"/>
                  <a:pt x="91" y="16"/>
                </a:cubicBezTo>
                <a:cubicBezTo>
                  <a:pt x="112" y="66"/>
                  <a:pt x="112" y="66"/>
                  <a:pt x="112" y="66"/>
                </a:cubicBezTo>
                <a:cubicBezTo>
                  <a:pt x="116" y="76"/>
                  <a:pt x="113" y="88"/>
                  <a:pt x="105" y="95"/>
                </a:cubicBezTo>
                <a:cubicBezTo>
                  <a:pt x="86" y="110"/>
                  <a:pt x="86" y="110"/>
                  <a:pt x="86" y="110"/>
                </a:cubicBezTo>
                <a:cubicBezTo>
                  <a:pt x="101" y="133"/>
                  <a:pt x="121" y="153"/>
                  <a:pt x="146" y="169"/>
                </a:cubicBezTo>
                <a:cubicBezTo>
                  <a:pt x="160" y="151"/>
                  <a:pt x="160" y="151"/>
                  <a:pt x="160" y="151"/>
                </a:cubicBezTo>
                <a:cubicBezTo>
                  <a:pt x="166" y="142"/>
                  <a:pt x="179" y="139"/>
                  <a:pt x="189" y="143"/>
                </a:cubicBezTo>
                <a:cubicBezTo>
                  <a:pt x="239" y="166"/>
                  <a:pt x="239" y="166"/>
                  <a:pt x="239" y="166"/>
                </a:cubicBezTo>
                <a:cubicBezTo>
                  <a:pt x="250" y="171"/>
                  <a:pt x="256" y="183"/>
                  <a:pt x="253" y="195"/>
                </a:cubicBezTo>
                <a:cubicBezTo>
                  <a:pt x="242" y="236"/>
                  <a:pt x="242" y="236"/>
                  <a:pt x="242" y="236"/>
                </a:cubicBezTo>
                <a:cubicBezTo>
                  <a:pt x="239" y="247"/>
                  <a:pt x="229" y="254"/>
                  <a:pt x="218" y="254"/>
                </a:cubicBezTo>
                <a:close/>
                <a:moveTo>
                  <a:pt x="68" y="18"/>
                </a:moveTo>
                <a:cubicBezTo>
                  <a:pt x="67" y="18"/>
                  <a:pt x="66" y="18"/>
                  <a:pt x="65" y="19"/>
                </a:cubicBezTo>
                <a:cubicBezTo>
                  <a:pt x="24" y="29"/>
                  <a:pt x="24" y="29"/>
                  <a:pt x="24" y="29"/>
                </a:cubicBezTo>
                <a:cubicBezTo>
                  <a:pt x="20" y="31"/>
                  <a:pt x="18" y="34"/>
                  <a:pt x="18" y="39"/>
                </a:cubicBezTo>
                <a:cubicBezTo>
                  <a:pt x="33" y="141"/>
                  <a:pt x="114" y="223"/>
                  <a:pt x="217" y="237"/>
                </a:cubicBezTo>
                <a:cubicBezTo>
                  <a:pt x="221" y="238"/>
                  <a:pt x="225" y="235"/>
                  <a:pt x="226" y="231"/>
                </a:cubicBezTo>
                <a:cubicBezTo>
                  <a:pt x="237" y="191"/>
                  <a:pt x="237" y="191"/>
                  <a:pt x="237" y="191"/>
                </a:cubicBezTo>
                <a:cubicBezTo>
                  <a:pt x="238" y="187"/>
                  <a:pt x="236" y="183"/>
                  <a:pt x="232" y="181"/>
                </a:cubicBezTo>
                <a:cubicBezTo>
                  <a:pt x="183" y="158"/>
                  <a:pt x="183" y="158"/>
                  <a:pt x="183" y="158"/>
                </a:cubicBezTo>
                <a:cubicBezTo>
                  <a:pt x="180" y="157"/>
                  <a:pt x="176" y="158"/>
                  <a:pt x="174" y="161"/>
                </a:cubicBezTo>
                <a:cubicBezTo>
                  <a:pt x="174" y="161"/>
                  <a:pt x="174" y="161"/>
                  <a:pt x="174" y="161"/>
                </a:cubicBezTo>
                <a:cubicBezTo>
                  <a:pt x="154" y="185"/>
                  <a:pt x="154" y="185"/>
                  <a:pt x="154" y="185"/>
                </a:cubicBezTo>
                <a:cubicBezTo>
                  <a:pt x="152" y="189"/>
                  <a:pt x="147" y="190"/>
                  <a:pt x="143" y="187"/>
                </a:cubicBezTo>
                <a:cubicBezTo>
                  <a:pt x="112" y="168"/>
                  <a:pt x="86" y="142"/>
                  <a:pt x="68" y="112"/>
                </a:cubicBezTo>
                <a:cubicBezTo>
                  <a:pt x="66" y="108"/>
                  <a:pt x="67" y="104"/>
                  <a:pt x="70" y="101"/>
                </a:cubicBezTo>
                <a:cubicBezTo>
                  <a:pt x="94" y="82"/>
                  <a:pt x="94" y="82"/>
                  <a:pt x="94" y="82"/>
                </a:cubicBezTo>
                <a:cubicBezTo>
                  <a:pt x="97" y="80"/>
                  <a:pt x="98" y="76"/>
                  <a:pt x="97" y="72"/>
                </a:cubicBezTo>
                <a:cubicBezTo>
                  <a:pt x="75" y="23"/>
                  <a:pt x="75" y="23"/>
                  <a:pt x="75" y="23"/>
                </a:cubicBezTo>
                <a:cubicBezTo>
                  <a:pt x="73" y="19"/>
                  <a:pt x="70" y="18"/>
                  <a:pt x="68" y="18"/>
                </a:cubicBezTo>
                <a:close/>
                <a:moveTo>
                  <a:pt x="167" y="156"/>
                </a:moveTo>
                <a:cubicBezTo>
                  <a:pt x="167" y="156"/>
                  <a:pt x="167" y="156"/>
                  <a:pt x="167" y="1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455009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n-US"/>
          </a:p>
        </p:txBody>
      </p:sp>
      <p:sp>
        <p:nvSpPr>
          <p:cNvPr id="18" name="Title 1">
            <a:extLst>
              <a:ext uri="{FF2B5EF4-FFF2-40B4-BE49-F238E27FC236}">
                <a16:creationId xmlns:a16="http://schemas.microsoft.com/office/drawing/2014/main" id="{84748B4F-6D42-0D46-952F-8F3C6EC457EE}"/>
              </a:ext>
            </a:extLst>
          </p:cNvPr>
          <p:cNvSpPr>
            <a:spLocks noGrp="1"/>
          </p:cNvSpPr>
          <p:nvPr>
            <p:ph type="title" hasCustomPrompt="1"/>
          </p:nvPr>
        </p:nvSpPr>
        <p:spPr>
          <a:xfrm>
            <a:off x="485776" y="986501"/>
            <a:ext cx="11461750" cy="95839"/>
          </a:xfrm>
        </p:spPr>
        <p:txBody>
          <a:bodyPr vert="horz"/>
          <a:lstStyle/>
          <a:p>
            <a:r>
              <a:rPr lang="en-US" dirty="0">
                <a:latin typeface="Arial" panose="020B0604020202020204" pitchFamily="34" charset="0"/>
                <a:cs typeface="Arial" panose="020B0604020202020204" pitchFamily="34" charset="0"/>
              </a:rPr>
              <a:t>6. </a:t>
            </a:r>
            <a:r>
              <a:rPr lang="en-GB" sz="3200" dirty="0">
                <a:latin typeface="Arial" panose="020B0604020202020204" pitchFamily="34" charset="0"/>
                <a:ea typeface="Tahoma" panose="020B0604030504040204" pitchFamily="34" charset="0"/>
                <a:cs typeface="Arial" panose="020B0604020202020204" pitchFamily="34" charset="0"/>
              </a:rPr>
              <a:t>How long does coverage last?</a:t>
            </a:r>
            <a:endParaRPr lang="en-US" dirty="0">
              <a:latin typeface="Arial" panose="020B0604020202020204" pitchFamily="34" charset="0"/>
              <a:cs typeface="Arial" panose="020B0604020202020204" pitchFamily="34" charset="0"/>
            </a:endParaRPr>
          </a:p>
        </p:txBody>
      </p:sp>
      <p:sp>
        <p:nvSpPr>
          <p:cNvPr id="221" name="Rectangle 220">
            <a:extLst>
              <a:ext uri="{FF2B5EF4-FFF2-40B4-BE49-F238E27FC236}">
                <a16:creationId xmlns:a16="http://schemas.microsoft.com/office/drawing/2014/main" id="{DF9BF9E3-1338-954B-B5B5-F7A898B238BA}"/>
              </a:ext>
            </a:extLst>
          </p:cNvPr>
          <p:cNvSpPr/>
          <p:nvPr/>
        </p:nvSpPr>
        <p:spPr>
          <a:xfrm>
            <a:off x="485776" y="1570618"/>
            <a:ext cx="5495924" cy="2400657"/>
          </a:xfrm>
          <a:prstGeom prst="rect">
            <a:avLst/>
          </a:prstGeom>
        </p:spPr>
        <p:txBody>
          <a:bodyPr wrap="square" lIns="0" tIns="0" rIns="0" bIns="0" anchor="t" anchorCtr="0">
            <a:spAutoFit/>
          </a:bodyPr>
          <a:lstStyle/>
          <a:p>
            <a:pPr>
              <a:spcBef>
                <a:spcPts val="600"/>
              </a:spcBef>
              <a:spcAft>
                <a:spcPts val="600"/>
              </a:spcAft>
            </a:pPr>
            <a:r>
              <a:rPr lang="en-GB" dirty="0">
                <a:latin typeface="Arial" panose="020B0604020202020204" pitchFamily="34" charset="0"/>
                <a:ea typeface="Tahoma" panose="020B0604030504040204" pitchFamily="34" charset="0"/>
                <a:cs typeface="Arial" panose="020B0604020202020204" pitchFamily="34" charset="0"/>
              </a:rPr>
              <a:t>What do you think might be the duration of a policy under Marsh Specialty’s Airside Liability insurance programme?</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Marsh offers a full annual policy.</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We offer cover for as little as a one-day. </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We offer cover for any number of days between </a:t>
            </a:r>
            <a:br>
              <a:rPr lang="en-GB" dirty="0">
                <a:latin typeface="Arial" panose="020B0604020202020204" pitchFamily="34" charset="0"/>
                <a:ea typeface="Tahoma" panose="020B0604030504040204" pitchFamily="34" charset="0"/>
                <a:cs typeface="Arial" panose="020B0604020202020204" pitchFamily="34" charset="0"/>
              </a:rPr>
            </a:br>
            <a:r>
              <a:rPr lang="en-GB" dirty="0">
                <a:latin typeface="Arial" panose="020B0604020202020204" pitchFamily="34" charset="0"/>
                <a:ea typeface="Tahoma" panose="020B0604030504040204" pitchFamily="34" charset="0"/>
                <a:cs typeface="Arial" panose="020B0604020202020204" pitchFamily="34" charset="0"/>
              </a:rPr>
              <a:t>1 and 365.</a:t>
            </a:r>
          </a:p>
        </p:txBody>
      </p:sp>
      <p:sp>
        <p:nvSpPr>
          <p:cNvPr id="230" name="Rectangle 229">
            <a:extLst>
              <a:ext uri="{FF2B5EF4-FFF2-40B4-BE49-F238E27FC236}">
                <a16:creationId xmlns:a16="http://schemas.microsoft.com/office/drawing/2014/main" id="{77118EE2-13AC-4C43-B48F-E2B4562003DD}"/>
              </a:ext>
            </a:extLst>
          </p:cNvPr>
          <p:cNvSpPr/>
          <p:nvPr/>
        </p:nvSpPr>
        <p:spPr>
          <a:xfrm>
            <a:off x="482600" y="4767401"/>
            <a:ext cx="5499100" cy="1384995"/>
          </a:xfrm>
          <a:prstGeom prst="rect">
            <a:avLst/>
          </a:prstGeom>
        </p:spPr>
        <p:txBody>
          <a:bodyPr wrap="square" lIns="0" tIns="0" rIns="0" bIns="0">
            <a:spAutoFit/>
          </a:bodyPr>
          <a:lstStyle/>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a, b and c are all correct.</a:t>
            </a:r>
          </a:p>
          <a:p>
            <a:endParaRPr lang="en-GB" dirty="0">
              <a:solidFill>
                <a:schemeClr val="tx2"/>
              </a:solidFill>
              <a:latin typeface="Arial" panose="020B0604020202020204" pitchFamily="34" charset="0"/>
              <a:ea typeface="Tahoma" panose="020B0604030504040204" pitchFamily="34" charset="0"/>
              <a:cs typeface="Arial" panose="020B0604020202020204" pitchFamily="34" charset="0"/>
            </a:endParaRPr>
          </a:p>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In this way, Marsh Specialty can provide maximum flexibility to suit your clients’ needs and limit the amount they have to spend.</a:t>
            </a:r>
          </a:p>
        </p:txBody>
      </p:sp>
      <p:pic>
        <p:nvPicPr>
          <p:cNvPr id="232" name="Picture 3">
            <a:extLst>
              <a:ext uri="{FF2B5EF4-FFF2-40B4-BE49-F238E27FC236}">
                <a16:creationId xmlns:a16="http://schemas.microsoft.com/office/drawing/2014/main" id="{9B82046B-FEAA-7E4D-A634-302EDDF080DF}"/>
              </a:ext>
            </a:extLst>
          </p:cNvPr>
          <p:cNvPicPr>
            <a:picLocks noChangeAspect="1" noChangeArrowheads="1"/>
          </p:cNvPicPr>
          <p:nvPr/>
        </p:nvPicPr>
        <p:blipFill>
          <a:blip r:embed="rId2"/>
          <a:srcRect l="11808" r="11808"/>
          <a:stretch/>
        </p:blipFill>
        <p:spPr bwMode="auto">
          <a:xfrm>
            <a:off x="6216650" y="1609725"/>
            <a:ext cx="5489574" cy="451167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hlinkClick r:id="rId3" action="ppaction://hlinksldjump"/>
            <a:extLst>
              <a:ext uri="{FF2B5EF4-FFF2-40B4-BE49-F238E27FC236}">
                <a16:creationId xmlns:a16="http://schemas.microsoft.com/office/drawing/2014/main" id="{DBAB7C3C-EC94-2846-B254-1829F977917A}"/>
              </a:ext>
            </a:extLst>
          </p:cNvPr>
          <p:cNvSpPr/>
          <p:nvPr/>
        </p:nvSpPr>
        <p:spPr>
          <a:xfrm rot="16200000">
            <a:off x="1727131" y="-371846"/>
            <a:ext cx="614572"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hlinkClick r:id="rId4" action="ppaction://hlinksldjump"/>
            <a:extLst>
              <a:ext uri="{FF2B5EF4-FFF2-40B4-BE49-F238E27FC236}">
                <a16:creationId xmlns:a16="http://schemas.microsoft.com/office/drawing/2014/main" id="{1321D626-F39E-A44E-A9DB-A59CBC14791C}"/>
              </a:ext>
            </a:extLst>
          </p:cNvPr>
          <p:cNvSpPr/>
          <p:nvPr/>
        </p:nvSpPr>
        <p:spPr>
          <a:xfrm rot="16200000">
            <a:off x="308132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hlinkClick r:id="rId5" action="ppaction://hlinksldjump"/>
            <a:extLst>
              <a:ext uri="{FF2B5EF4-FFF2-40B4-BE49-F238E27FC236}">
                <a16:creationId xmlns:a16="http://schemas.microsoft.com/office/drawing/2014/main" id="{9C0C6E15-2582-7841-B211-CB552D48CDCE}"/>
              </a:ext>
            </a:extLst>
          </p:cNvPr>
          <p:cNvSpPr/>
          <p:nvPr/>
        </p:nvSpPr>
        <p:spPr>
          <a:xfrm rot="16200000">
            <a:off x="4435508" y="-371846"/>
            <a:ext cx="614573"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hlinkClick r:id="rId6" action="ppaction://hlinksldjump"/>
            <a:extLst>
              <a:ext uri="{FF2B5EF4-FFF2-40B4-BE49-F238E27FC236}">
                <a16:creationId xmlns:a16="http://schemas.microsoft.com/office/drawing/2014/main" id="{E13ACC35-0E82-E248-8830-CCCE092B6658}"/>
              </a:ext>
            </a:extLst>
          </p:cNvPr>
          <p:cNvSpPr/>
          <p:nvPr/>
        </p:nvSpPr>
        <p:spPr>
          <a:xfrm rot="16200000">
            <a:off x="578970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hlinkClick r:id="rId7" action="ppaction://hlinksldjump"/>
            <a:extLst>
              <a:ext uri="{FF2B5EF4-FFF2-40B4-BE49-F238E27FC236}">
                <a16:creationId xmlns:a16="http://schemas.microsoft.com/office/drawing/2014/main" id="{54708EA7-9BC6-3145-BD85-61F00AF1DB41}"/>
              </a:ext>
            </a:extLst>
          </p:cNvPr>
          <p:cNvSpPr/>
          <p:nvPr/>
        </p:nvSpPr>
        <p:spPr>
          <a:xfrm rot="16200000">
            <a:off x="7143889" y="-371846"/>
            <a:ext cx="614574" cy="13565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hlinkClick r:id="rId8" action="ppaction://hlinksldjump"/>
            <a:extLst>
              <a:ext uri="{FF2B5EF4-FFF2-40B4-BE49-F238E27FC236}">
                <a16:creationId xmlns:a16="http://schemas.microsoft.com/office/drawing/2014/main" id="{9E8811E6-C2D6-174D-95CC-2C076DFDB6C9}"/>
              </a:ext>
            </a:extLst>
          </p:cNvPr>
          <p:cNvSpPr/>
          <p:nvPr/>
        </p:nvSpPr>
        <p:spPr>
          <a:xfrm rot="16200000">
            <a:off x="849807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hlinkClick r:id="rId9" action="ppaction://hlinksldjump"/>
            <a:extLst>
              <a:ext uri="{FF2B5EF4-FFF2-40B4-BE49-F238E27FC236}">
                <a16:creationId xmlns:a16="http://schemas.microsoft.com/office/drawing/2014/main" id="{4B7F7789-6FB9-B04D-B336-A754DD616F46}"/>
              </a:ext>
            </a:extLst>
          </p:cNvPr>
          <p:cNvSpPr/>
          <p:nvPr/>
        </p:nvSpPr>
        <p:spPr>
          <a:xfrm rot="16200000">
            <a:off x="985226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hlinkClick r:id="rId10" action="ppaction://hlinksldjump"/>
            <a:extLst>
              <a:ext uri="{FF2B5EF4-FFF2-40B4-BE49-F238E27FC236}">
                <a16:creationId xmlns:a16="http://schemas.microsoft.com/office/drawing/2014/main" id="{E3E34A0A-E0A2-344E-8B6F-38A1EA97DD85}"/>
              </a:ext>
            </a:extLst>
          </p:cNvPr>
          <p:cNvSpPr/>
          <p:nvPr/>
        </p:nvSpPr>
        <p:spPr>
          <a:xfrm rot="16200000">
            <a:off x="11206457"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93E8E140-069C-244F-A551-19300E10CBD1}"/>
              </a:ext>
            </a:extLst>
          </p:cNvPr>
          <p:cNvCxnSpPr>
            <a:cxnSpLocks/>
          </p:cNvCxnSpPr>
          <p:nvPr/>
        </p:nvCxnSpPr>
        <p:spPr>
          <a:xfrm flipH="1" flipV="1">
            <a:off x="271151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2EBC010D-4793-3C4F-A53B-5EACA288A605}"/>
              </a:ext>
            </a:extLst>
          </p:cNvPr>
          <p:cNvCxnSpPr>
            <a:cxnSpLocks/>
          </p:cNvCxnSpPr>
          <p:nvPr/>
        </p:nvCxnSpPr>
        <p:spPr>
          <a:xfrm flipH="1" flipV="1">
            <a:off x="406570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CEAC006-DA5C-8D49-96E0-73EB2E9EA9F0}"/>
              </a:ext>
            </a:extLst>
          </p:cNvPr>
          <p:cNvCxnSpPr>
            <a:cxnSpLocks/>
          </p:cNvCxnSpPr>
          <p:nvPr/>
        </p:nvCxnSpPr>
        <p:spPr>
          <a:xfrm flipH="1" flipV="1">
            <a:off x="541989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416355F5-8BE4-8843-B79D-52CAA472A6FD}"/>
              </a:ext>
            </a:extLst>
          </p:cNvPr>
          <p:cNvCxnSpPr>
            <a:cxnSpLocks/>
          </p:cNvCxnSpPr>
          <p:nvPr/>
        </p:nvCxnSpPr>
        <p:spPr>
          <a:xfrm flipH="1" flipV="1">
            <a:off x="677407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8E917D81-D561-1849-B489-6BADC56A2169}"/>
              </a:ext>
            </a:extLst>
          </p:cNvPr>
          <p:cNvCxnSpPr>
            <a:cxnSpLocks/>
          </p:cNvCxnSpPr>
          <p:nvPr/>
        </p:nvCxnSpPr>
        <p:spPr>
          <a:xfrm flipH="1" flipV="1">
            <a:off x="812827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03EDAA5B-2836-8244-A9E4-5FC46C464D38}"/>
              </a:ext>
            </a:extLst>
          </p:cNvPr>
          <p:cNvCxnSpPr>
            <a:cxnSpLocks/>
          </p:cNvCxnSpPr>
          <p:nvPr/>
        </p:nvCxnSpPr>
        <p:spPr>
          <a:xfrm flipH="1" flipV="1">
            <a:off x="948245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841E4ED6-1A01-3248-92CC-300BF695ECE7}"/>
              </a:ext>
            </a:extLst>
          </p:cNvPr>
          <p:cNvCxnSpPr>
            <a:cxnSpLocks/>
          </p:cNvCxnSpPr>
          <p:nvPr/>
        </p:nvCxnSpPr>
        <p:spPr>
          <a:xfrm flipH="1" flipV="1">
            <a:off x="1083664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8" name="Rectangle 77">
            <a:hlinkClick r:id="rId11" action="ppaction://hlinksldjump"/>
            <a:extLst>
              <a:ext uri="{FF2B5EF4-FFF2-40B4-BE49-F238E27FC236}">
                <a16:creationId xmlns:a16="http://schemas.microsoft.com/office/drawing/2014/main" id="{BAF8B19A-D8B3-964F-A762-0F0072475689}"/>
              </a:ext>
            </a:extLst>
          </p:cNvPr>
          <p:cNvSpPr/>
          <p:nvPr/>
        </p:nvSpPr>
        <p:spPr>
          <a:xfrm rot="16200000">
            <a:off x="372941" y="-371846"/>
            <a:ext cx="614572"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F5586617-AF56-5E49-95A7-8201193AC4F7}"/>
              </a:ext>
            </a:extLst>
          </p:cNvPr>
          <p:cNvCxnSpPr>
            <a:cxnSpLocks/>
          </p:cNvCxnSpPr>
          <p:nvPr/>
        </p:nvCxnSpPr>
        <p:spPr>
          <a:xfrm flipV="1">
            <a:off x="1357322" y="-877"/>
            <a:ext cx="0"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6F830582-8897-0340-B7D4-1CAAF01C4431}"/>
              </a:ext>
            </a:extLst>
          </p:cNvPr>
          <p:cNvGrpSpPr/>
          <p:nvPr/>
        </p:nvGrpSpPr>
        <p:grpSpPr>
          <a:xfrm>
            <a:off x="474409" y="102773"/>
            <a:ext cx="411637" cy="407274"/>
            <a:chOff x="6362700" y="2881314"/>
            <a:chExt cx="449263" cy="444501"/>
          </a:xfrm>
          <a:solidFill>
            <a:schemeClr val="accent2"/>
          </a:solidFill>
        </p:grpSpPr>
        <p:sp>
          <p:nvSpPr>
            <p:cNvPr id="81" name="Freeform 108">
              <a:extLst>
                <a:ext uri="{FF2B5EF4-FFF2-40B4-BE49-F238E27FC236}">
                  <a16:creationId xmlns:a16="http://schemas.microsoft.com/office/drawing/2014/main" id="{7B611D7B-8081-1E41-BF58-F785743742B5}"/>
                </a:ext>
              </a:extLst>
            </p:cNvPr>
            <p:cNvSpPr>
              <a:spLocks noEditPoints="1"/>
            </p:cNvSpPr>
            <p:nvPr/>
          </p:nvSpPr>
          <p:spPr bwMode="auto">
            <a:xfrm>
              <a:off x="6461125" y="2881314"/>
              <a:ext cx="112713" cy="11112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17 h 68"/>
                <a:gd name="T12" fmla="*/ 17 w 68"/>
                <a:gd name="T13" fmla="*/ 34 h 68"/>
                <a:gd name="T14" fmla="*/ 34 w 68"/>
                <a:gd name="T15" fmla="*/ 51 h 68"/>
                <a:gd name="T16" fmla="*/ 51 w 68"/>
                <a:gd name="T17" fmla="*/ 34 h 68"/>
                <a:gd name="T18" fmla="*/ 34 w 68"/>
                <a:gd name="T1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6" y="68"/>
                    <a:pt x="0" y="53"/>
                    <a:pt x="0" y="34"/>
                  </a:cubicBezTo>
                  <a:cubicBezTo>
                    <a:pt x="0" y="16"/>
                    <a:pt x="16" y="0"/>
                    <a:pt x="34" y="0"/>
                  </a:cubicBezTo>
                  <a:cubicBezTo>
                    <a:pt x="53" y="0"/>
                    <a:pt x="68" y="16"/>
                    <a:pt x="68" y="34"/>
                  </a:cubicBezTo>
                  <a:cubicBezTo>
                    <a:pt x="68" y="53"/>
                    <a:pt x="53" y="68"/>
                    <a:pt x="34" y="68"/>
                  </a:cubicBezTo>
                  <a:close/>
                  <a:moveTo>
                    <a:pt x="34" y="17"/>
                  </a:moveTo>
                  <a:cubicBezTo>
                    <a:pt x="25" y="17"/>
                    <a:pt x="17" y="25"/>
                    <a:pt x="17" y="34"/>
                  </a:cubicBezTo>
                  <a:cubicBezTo>
                    <a:pt x="17" y="43"/>
                    <a:pt x="25" y="51"/>
                    <a:pt x="34" y="51"/>
                  </a:cubicBezTo>
                  <a:cubicBezTo>
                    <a:pt x="43" y="51"/>
                    <a:pt x="51" y="43"/>
                    <a:pt x="51" y="34"/>
                  </a:cubicBezTo>
                  <a:cubicBezTo>
                    <a:pt x="51" y="25"/>
                    <a:pt x="43" y="17"/>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2" name="Freeform 109">
              <a:extLst>
                <a:ext uri="{FF2B5EF4-FFF2-40B4-BE49-F238E27FC236}">
                  <a16:creationId xmlns:a16="http://schemas.microsoft.com/office/drawing/2014/main" id="{BA8C7330-DF54-914E-9FAA-07289CE60148}"/>
                </a:ext>
              </a:extLst>
            </p:cNvPr>
            <p:cNvSpPr>
              <a:spLocks/>
            </p:cNvSpPr>
            <p:nvPr/>
          </p:nvSpPr>
          <p:spPr bwMode="auto">
            <a:xfrm>
              <a:off x="6696075" y="3198814"/>
              <a:ext cx="114300" cy="111125"/>
            </a:xfrm>
            <a:custGeom>
              <a:avLst/>
              <a:gdLst>
                <a:gd name="T0" fmla="*/ 9 w 69"/>
                <a:gd name="T1" fmla="*/ 68 h 68"/>
                <a:gd name="T2" fmla="*/ 3 w 69"/>
                <a:gd name="T3" fmla="*/ 66 h 68"/>
                <a:gd name="T4" fmla="*/ 3 w 69"/>
                <a:gd name="T5" fmla="*/ 54 h 68"/>
                <a:gd name="T6" fmla="*/ 53 w 69"/>
                <a:gd name="T7" fmla="*/ 3 h 68"/>
                <a:gd name="T8" fmla="*/ 65 w 69"/>
                <a:gd name="T9" fmla="*/ 3 h 68"/>
                <a:gd name="T10" fmla="*/ 65 w 69"/>
                <a:gd name="T11" fmla="*/ 15 h 68"/>
                <a:gd name="T12" fmla="*/ 15 w 69"/>
                <a:gd name="T13" fmla="*/ 66 h 68"/>
                <a:gd name="T14" fmla="*/ 9 w 69"/>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8">
                  <a:moveTo>
                    <a:pt x="9" y="68"/>
                  </a:moveTo>
                  <a:cubicBezTo>
                    <a:pt x="7" y="68"/>
                    <a:pt x="5" y="67"/>
                    <a:pt x="3" y="66"/>
                  </a:cubicBezTo>
                  <a:cubicBezTo>
                    <a:pt x="0" y="63"/>
                    <a:pt x="0" y="57"/>
                    <a:pt x="3" y="54"/>
                  </a:cubicBezTo>
                  <a:cubicBezTo>
                    <a:pt x="53" y="3"/>
                    <a:pt x="53" y="3"/>
                    <a:pt x="53" y="3"/>
                  </a:cubicBezTo>
                  <a:cubicBezTo>
                    <a:pt x="57" y="0"/>
                    <a:pt x="62" y="0"/>
                    <a:pt x="65" y="3"/>
                  </a:cubicBezTo>
                  <a:cubicBezTo>
                    <a:pt x="69" y="7"/>
                    <a:pt x="69" y="12"/>
                    <a:pt x="65" y="15"/>
                  </a:cubicBezTo>
                  <a:cubicBezTo>
                    <a:pt x="15" y="66"/>
                    <a:pt x="15" y="66"/>
                    <a:pt x="15" y="66"/>
                  </a:cubicBezTo>
                  <a:cubicBezTo>
                    <a:pt x="13" y="67"/>
                    <a:pt x="11"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3" name="Freeform 110">
              <a:extLst>
                <a:ext uri="{FF2B5EF4-FFF2-40B4-BE49-F238E27FC236}">
                  <a16:creationId xmlns:a16="http://schemas.microsoft.com/office/drawing/2014/main" id="{E9808E98-F7DD-A24C-AE54-656F9F3A6B93}"/>
                </a:ext>
              </a:extLst>
            </p:cNvPr>
            <p:cNvSpPr>
              <a:spLocks/>
            </p:cNvSpPr>
            <p:nvPr/>
          </p:nvSpPr>
          <p:spPr bwMode="auto">
            <a:xfrm>
              <a:off x="6696075" y="3200402"/>
              <a:ext cx="112713" cy="109538"/>
            </a:xfrm>
            <a:custGeom>
              <a:avLst/>
              <a:gdLst>
                <a:gd name="T0" fmla="*/ 59 w 68"/>
                <a:gd name="T1" fmla="*/ 67 h 67"/>
                <a:gd name="T2" fmla="*/ 51 w 68"/>
                <a:gd name="T3" fmla="*/ 59 h 67"/>
                <a:gd name="T4" fmla="*/ 51 w 68"/>
                <a:gd name="T5" fmla="*/ 17 h 67"/>
                <a:gd name="T6" fmla="*/ 9 w 68"/>
                <a:gd name="T7" fmla="*/ 17 h 67"/>
                <a:gd name="T8" fmla="*/ 0 w 68"/>
                <a:gd name="T9" fmla="*/ 8 h 67"/>
                <a:gd name="T10" fmla="*/ 9 w 68"/>
                <a:gd name="T11" fmla="*/ 0 h 67"/>
                <a:gd name="T12" fmla="*/ 59 w 68"/>
                <a:gd name="T13" fmla="*/ 0 h 67"/>
                <a:gd name="T14" fmla="*/ 68 w 68"/>
                <a:gd name="T15" fmla="*/ 8 h 67"/>
                <a:gd name="T16" fmla="*/ 68 w 68"/>
                <a:gd name="T17" fmla="*/ 59 h 67"/>
                <a:gd name="T18" fmla="*/ 59 w 68"/>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59" y="67"/>
                  </a:moveTo>
                  <a:cubicBezTo>
                    <a:pt x="55" y="67"/>
                    <a:pt x="51" y="63"/>
                    <a:pt x="51" y="59"/>
                  </a:cubicBezTo>
                  <a:cubicBezTo>
                    <a:pt x="51" y="17"/>
                    <a:pt x="51" y="17"/>
                    <a:pt x="51" y="17"/>
                  </a:cubicBezTo>
                  <a:cubicBezTo>
                    <a:pt x="9" y="17"/>
                    <a:pt x="9" y="17"/>
                    <a:pt x="9" y="17"/>
                  </a:cubicBezTo>
                  <a:cubicBezTo>
                    <a:pt x="4" y="17"/>
                    <a:pt x="0" y="13"/>
                    <a:pt x="0" y="8"/>
                  </a:cubicBezTo>
                  <a:cubicBezTo>
                    <a:pt x="0" y="4"/>
                    <a:pt x="4" y="0"/>
                    <a:pt x="9" y="0"/>
                  </a:cubicBezTo>
                  <a:cubicBezTo>
                    <a:pt x="59" y="0"/>
                    <a:pt x="59" y="0"/>
                    <a:pt x="59" y="0"/>
                  </a:cubicBezTo>
                  <a:cubicBezTo>
                    <a:pt x="64" y="0"/>
                    <a:pt x="68" y="4"/>
                    <a:pt x="68" y="8"/>
                  </a:cubicBezTo>
                  <a:cubicBezTo>
                    <a:pt x="68" y="59"/>
                    <a:pt x="68" y="59"/>
                    <a:pt x="68" y="59"/>
                  </a:cubicBezTo>
                  <a:cubicBezTo>
                    <a:pt x="68" y="63"/>
                    <a:pt x="64" y="67"/>
                    <a:pt x="5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4" name="Freeform 111">
              <a:extLst>
                <a:ext uri="{FF2B5EF4-FFF2-40B4-BE49-F238E27FC236}">
                  <a16:creationId xmlns:a16="http://schemas.microsoft.com/office/drawing/2014/main" id="{6C0B5D36-6355-5E43-8EE6-3458CD9A178F}"/>
                </a:ext>
              </a:extLst>
            </p:cNvPr>
            <p:cNvSpPr>
              <a:spLocks/>
            </p:cNvSpPr>
            <p:nvPr/>
          </p:nvSpPr>
          <p:spPr bwMode="auto">
            <a:xfrm>
              <a:off x="6461125" y="3006727"/>
              <a:ext cx="112713" cy="185738"/>
            </a:xfrm>
            <a:custGeom>
              <a:avLst/>
              <a:gdLst>
                <a:gd name="T0" fmla="*/ 9 w 68"/>
                <a:gd name="T1" fmla="*/ 113 h 113"/>
                <a:gd name="T2" fmla="*/ 0 w 68"/>
                <a:gd name="T3" fmla="*/ 104 h 113"/>
                <a:gd name="T4" fmla="*/ 0 w 68"/>
                <a:gd name="T5" fmla="*/ 34 h 113"/>
                <a:gd name="T6" fmla="*/ 34 w 68"/>
                <a:gd name="T7" fmla="*/ 0 h 113"/>
                <a:gd name="T8" fmla="*/ 68 w 68"/>
                <a:gd name="T9" fmla="*/ 34 h 113"/>
                <a:gd name="T10" fmla="*/ 68 w 68"/>
                <a:gd name="T11" fmla="*/ 62 h 113"/>
                <a:gd name="T12" fmla="*/ 59 w 68"/>
                <a:gd name="T13" fmla="*/ 70 h 113"/>
                <a:gd name="T14" fmla="*/ 51 w 68"/>
                <a:gd name="T15" fmla="*/ 62 h 113"/>
                <a:gd name="T16" fmla="*/ 51 w 68"/>
                <a:gd name="T17" fmla="*/ 34 h 113"/>
                <a:gd name="T18" fmla="*/ 34 w 68"/>
                <a:gd name="T19" fmla="*/ 17 h 113"/>
                <a:gd name="T20" fmla="*/ 17 w 68"/>
                <a:gd name="T21" fmla="*/ 34 h 113"/>
                <a:gd name="T22" fmla="*/ 17 w 68"/>
                <a:gd name="T23" fmla="*/ 104 h 113"/>
                <a:gd name="T24" fmla="*/ 9 w 68"/>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13">
                  <a:moveTo>
                    <a:pt x="9" y="113"/>
                  </a:moveTo>
                  <a:cubicBezTo>
                    <a:pt x="4" y="113"/>
                    <a:pt x="0" y="109"/>
                    <a:pt x="0" y="104"/>
                  </a:cubicBezTo>
                  <a:cubicBezTo>
                    <a:pt x="0" y="34"/>
                    <a:pt x="0" y="34"/>
                    <a:pt x="0" y="34"/>
                  </a:cubicBezTo>
                  <a:cubicBezTo>
                    <a:pt x="0" y="15"/>
                    <a:pt x="15" y="0"/>
                    <a:pt x="34" y="0"/>
                  </a:cubicBezTo>
                  <a:cubicBezTo>
                    <a:pt x="53" y="0"/>
                    <a:pt x="68" y="15"/>
                    <a:pt x="68" y="34"/>
                  </a:cubicBezTo>
                  <a:cubicBezTo>
                    <a:pt x="68" y="62"/>
                    <a:pt x="68" y="62"/>
                    <a:pt x="68" y="62"/>
                  </a:cubicBezTo>
                  <a:cubicBezTo>
                    <a:pt x="68" y="66"/>
                    <a:pt x="64" y="70"/>
                    <a:pt x="59" y="70"/>
                  </a:cubicBezTo>
                  <a:cubicBezTo>
                    <a:pt x="55" y="70"/>
                    <a:pt x="51" y="66"/>
                    <a:pt x="51" y="62"/>
                  </a:cubicBezTo>
                  <a:cubicBezTo>
                    <a:pt x="51" y="34"/>
                    <a:pt x="51" y="34"/>
                    <a:pt x="51" y="34"/>
                  </a:cubicBezTo>
                  <a:cubicBezTo>
                    <a:pt x="51" y="24"/>
                    <a:pt x="44" y="17"/>
                    <a:pt x="34" y="17"/>
                  </a:cubicBezTo>
                  <a:cubicBezTo>
                    <a:pt x="25" y="17"/>
                    <a:pt x="17" y="24"/>
                    <a:pt x="17" y="34"/>
                  </a:cubicBezTo>
                  <a:cubicBezTo>
                    <a:pt x="17" y="104"/>
                    <a:pt x="17" y="104"/>
                    <a:pt x="17" y="104"/>
                  </a:cubicBezTo>
                  <a:cubicBezTo>
                    <a:pt x="17" y="109"/>
                    <a:pt x="14" y="113"/>
                    <a:pt x="9"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5" name="Freeform 112">
              <a:extLst>
                <a:ext uri="{FF2B5EF4-FFF2-40B4-BE49-F238E27FC236}">
                  <a16:creationId xmlns:a16="http://schemas.microsoft.com/office/drawing/2014/main" id="{105D5709-28DE-0548-93EC-45395550C646}"/>
                </a:ext>
              </a:extLst>
            </p:cNvPr>
            <p:cNvSpPr>
              <a:spLocks noEditPoints="1"/>
            </p:cNvSpPr>
            <p:nvPr/>
          </p:nvSpPr>
          <p:spPr bwMode="auto">
            <a:xfrm>
              <a:off x="6362700" y="3006727"/>
              <a:ext cx="449263" cy="319088"/>
            </a:xfrm>
            <a:custGeom>
              <a:avLst/>
              <a:gdLst>
                <a:gd name="T0" fmla="*/ 82 w 273"/>
                <a:gd name="T1" fmla="*/ 194 h 194"/>
                <a:gd name="T2" fmla="*/ 50 w 273"/>
                <a:gd name="T3" fmla="*/ 194 h 194"/>
                <a:gd name="T4" fmla="*/ 2 w 273"/>
                <a:gd name="T5" fmla="*/ 152 h 194"/>
                <a:gd name="T6" fmla="*/ 43 w 273"/>
                <a:gd name="T7" fmla="*/ 101 h 194"/>
                <a:gd name="T8" fmla="*/ 59 w 273"/>
                <a:gd name="T9" fmla="*/ 101 h 194"/>
                <a:gd name="T10" fmla="*/ 168 w 273"/>
                <a:gd name="T11" fmla="*/ 8 h 194"/>
                <a:gd name="T12" fmla="*/ 190 w 273"/>
                <a:gd name="T13" fmla="*/ 0 h 194"/>
                <a:gd name="T14" fmla="*/ 223 w 273"/>
                <a:gd name="T15" fmla="*/ 0 h 194"/>
                <a:gd name="T16" fmla="*/ 271 w 273"/>
                <a:gd name="T17" fmla="*/ 42 h 194"/>
                <a:gd name="T18" fmla="*/ 229 w 273"/>
                <a:gd name="T19" fmla="*/ 93 h 194"/>
                <a:gd name="T20" fmla="*/ 213 w 273"/>
                <a:gd name="T21" fmla="*/ 93 h 194"/>
                <a:gd name="T22" fmla="*/ 104 w 273"/>
                <a:gd name="T23" fmla="*/ 186 h 194"/>
                <a:gd name="T24" fmla="*/ 82 w 273"/>
                <a:gd name="T25" fmla="*/ 194 h 194"/>
                <a:gd name="T26" fmla="*/ 44 w 273"/>
                <a:gd name="T27" fmla="*/ 118 h 194"/>
                <a:gd name="T28" fmla="*/ 18 w 273"/>
                <a:gd name="T29" fmla="*/ 150 h 194"/>
                <a:gd name="T30" fmla="*/ 50 w 273"/>
                <a:gd name="T31" fmla="*/ 177 h 194"/>
                <a:gd name="T32" fmla="*/ 82 w 273"/>
                <a:gd name="T33" fmla="*/ 177 h 194"/>
                <a:gd name="T34" fmla="*/ 93 w 273"/>
                <a:gd name="T35" fmla="*/ 173 h 194"/>
                <a:gd name="T36" fmla="*/ 205 w 273"/>
                <a:gd name="T37" fmla="*/ 78 h 194"/>
                <a:gd name="T38" fmla="*/ 210 w 273"/>
                <a:gd name="T39" fmla="*/ 76 h 194"/>
                <a:gd name="T40" fmla="*/ 229 w 273"/>
                <a:gd name="T41" fmla="*/ 76 h 194"/>
                <a:gd name="T42" fmla="*/ 254 w 273"/>
                <a:gd name="T43" fmla="*/ 44 h 194"/>
                <a:gd name="T44" fmla="*/ 223 w 273"/>
                <a:gd name="T45" fmla="*/ 17 h 194"/>
                <a:gd name="T46" fmla="*/ 190 w 273"/>
                <a:gd name="T47" fmla="*/ 17 h 194"/>
                <a:gd name="T48" fmla="*/ 179 w 273"/>
                <a:gd name="T49" fmla="*/ 20 h 194"/>
                <a:gd name="T50" fmla="*/ 68 w 273"/>
                <a:gd name="T51" fmla="*/ 116 h 194"/>
                <a:gd name="T52" fmla="*/ 62 w 273"/>
                <a:gd name="T53" fmla="*/ 118 h 194"/>
                <a:gd name="T54" fmla="*/ 44 w 273"/>
                <a:gd name="T55" fmla="*/ 1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194">
                  <a:moveTo>
                    <a:pt x="82" y="194"/>
                  </a:moveTo>
                  <a:cubicBezTo>
                    <a:pt x="50" y="194"/>
                    <a:pt x="50" y="194"/>
                    <a:pt x="50" y="194"/>
                  </a:cubicBezTo>
                  <a:cubicBezTo>
                    <a:pt x="25" y="194"/>
                    <a:pt x="5" y="176"/>
                    <a:pt x="2" y="152"/>
                  </a:cubicBezTo>
                  <a:cubicBezTo>
                    <a:pt x="0" y="126"/>
                    <a:pt x="18" y="103"/>
                    <a:pt x="43" y="101"/>
                  </a:cubicBezTo>
                  <a:cubicBezTo>
                    <a:pt x="59" y="101"/>
                    <a:pt x="59" y="101"/>
                    <a:pt x="59" y="101"/>
                  </a:cubicBezTo>
                  <a:cubicBezTo>
                    <a:pt x="168" y="8"/>
                    <a:pt x="168" y="8"/>
                    <a:pt x="168" y="8"/>
                  </a:cubicBezTo>
                  <a:cubicBezTo>
                    <a:pt x="173" y="3"/>
                    <a:pt x="180" y="0"/>
                    <a:pt x="190" y="0"/>
                  </a:cubicBezTo>
                  <a:cubicBezTo>
                    <a:pt x="223" y="0"/>
                    <a:pt x="223" y="0"/>
                    <a:pt x="223" y="0"/>
                  </a:cubicBezTo>
                  <a:cubicBezTo>
                    <a:pt x="248" y="0"/>
                    <a:pt x="268" y="18"/>
                    <a:pt x="271" y="42"/>
                  </a:cubicBezTo>
                  <a:cubicBezTo>
                    <a:pt x="273" y="68"/>
                    <a:pt x="254" y="91"/>
                    <a:pt x="229" y="93"/>
                  </a:cubicBezTo>
                  <a:cubicBezTo>
                    <a:pt x="213" y="93"/>
                    <a:pt x="213" y="93"/>
                    <a:pt x="213" y="93"/>
                  </a:cubicBezTo>
                  <a:cubicBezTo>
                    <a:pt x="104" y="186"/>
                    <a:pt x="104" y="186"/>
                    <a:pt x="104" y="186"/>
                  </a:cubicBezTo>
                  <a:cubicBezTo>
                    <a:pt x="97" y="191"/>
                    <a:pt x="90" y="194"/>
                    <a:pt x="82" y="194"/>
                  </a:cubicBezTo>
                  <a:close/>
                  <a:moveTo>
                    <a:pt x="44" y="118"/>
                  </a:moveTo>
                  <a:cubicBezTo>
                    <a:pt x="29" y="119"/>
                    <a:pt x="17" y="134"/>
                    <a:pt x="18" y="150"/>
                  </a:cubicBezTo>
                  <a:cubicBezTo>
                    <a:pt x="20" y="165"/>
                    <a:pt x="33" y="177"/>
                    <a:pt x="50" y="177"/>
                  </a:cubicBezTo>
                  <a:cubicBezTo>
                    <a:pt x="82" y="177"/>
                    <a:pt x="82" y="177"/>
                    <a:pt x="82" y="177"/>
                  </a:cubicBezTo>
                  <a:cubicBezTo>
                    <a:pt x="86" y="177"/>
                    <a:pt x="90" y="175"/>
                    <a:pt x="93" y="173"/>
                  </a:cubicBezTo>
                  <a:cubicBezTo>
                    <a:pt x="205" y="78"/>
                    <a:pt x="205" y="78"/>
                    <a:pt x="205" y="78"/>
                  </a:cubicBezTo>
                  <a:cubicBezTo>
                    <a:pt x="206" y="77"/>
                    <a:pt x="208" y="76"/>
                    <a:pt x="210" y="76"/>
                  </a:cubicBezTo>
                  <a:cubicBezTo>
                    <a:pt x="229" y="76"/>
                    <a:pt x="229" y="76"/>
                    <a:pt x="229" y="76"/>
                  </a:cubicBezTo>
                  <a:cubicBezTo>
                    <a:pt x="244" y="75"/>
                    <a:pt x="255" y="60"/>
                    <a:pt x="254" y="44"/>
                  </a:cubicBezTo>
                  <a:cubicBezTo>
                    <a:pt x="252" y="28"/>
                    <a:pt x="239" y="17"/>
                    <a:pt x="223" y="17"/>
                  </a:cubicBezTo>
                  <a:cubicBezTo>
                    <a:pt x="190" y="17"/>
                    <a:pt x="190" y="17"/>
                    <a:pt x="190" y="17"/>
                  </a:cubicBezTo>
                  <a:cubicBezTo>
                    <a:pt x="185" y="17"/>
                    <a:pt x="181" y="18"/>
                    <a:pt x="179" y="20"/>
                  </a:cubicBezTo>
                  <a:cubicBezTo>
                    <a:pt x="68" y="116"/>
                    <a:pt x="68" y="116"/>
                    <a:pt x="68" y="116"/>
                  </a:cubicBezTo>
                  <a:cubicBezTo>
                    <a:pt x="66" y="117"/>
                    <a:pt x="64" y="118"/>
                    <a:pt x="62" y="118"/>
                  </a:cubicBezTo>
                  <a:lnTo>
                    <a:pt x="4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9AB9B138-CE5D-A240-B335-5BCD8C032828}"/>
              </a:ext>
            </a:extLst>
          </p:cNvPr>
          <p:cNvGrpSpPr/>
          <p:nvPr/>
        </p:nvGrpSpPr>
        <p:grpSpPr>
          <a:xfrm>
            <a:off x="1820641" y="92635"/>
            <a:ext cx="427552" cy="427551"/>
            <a:chOff x="2216151" y="2239963"/>
            <a:chExt cx="436563" cy="436562"/>
          </a:xfrm>
          <a:solidFill>
            <a:schemeClr val="accent2"/>
          </a:solidFill>
        </p:grpSpPr>
        <p:sp>
          <p:nvSpPr>
            <p:cNvPr id="87" name="Freeform 9">
              <a:extLst>
                <a:ext uri="{FF2B5EF4-FFF2-40B4-BE49-F238E27FC236}">
                  <a16:creationId xmlns:a16="http://schemas.microsoft.com/office/drawing/2014/main" id="{2EEA3B80-D7BE-A648-81ED-56DA11A1DF85}"/>
                </a:ext>
              </a:extLst>
            </p:cNvPr>
            <p:cNvSpPr>
              <a:spLocks/>
            </p:cNvSpPr>
            <p:nvPr/>
          </p:nvSpPr>
          <p:spPr bwMode="auto">
            <a:xfrm>
              <a:off x="2233614" y="2241550"/>
              <a:ext cx="247650" cy="190500"/>
            </a:xfrm>
            <a:custGeom>
              <a:avLst/>
              <a:gdLst>
                <a:gd name="T0" fmla="*/ 103 w 151"/>
                <a:gd name="T1" fmla="*/ 115 h 115"/>
                <a:gd name="T2" fmla="*/ 99 w 151"/>
                <a:gd name="T3" fmla="*/ 114 h 115"/>
                <a:gd name="T4" fmla="*/ 4 w 151"/>
                <a:gd name="T5" fmla="*/ 51 h 115"/>
                <a:gd name="T6" fmla="*/ 0 w 151"/>
                <a:gd name="T7" fmla="*/ 44 h 115"/>
                <a:gd name="T8" fmla="*/ 2 w 151"/>
                <a:gd name="T9" fmla="*/ 38 h 115"/>
                <a:gd name="T10" fmla="*/ 27 w 151"/>
                <a:gd name="T11" fmla="*/ 12 h 115"/>
                <a:gd name="T12" fmla="*/ 66 w 151"/>
                <a:gd name="T13" fmla="*/ 8 h 115"/>
                <a:gd name="T14" fmla="*/ 146 w 151"/>
                <a:gd name="T15" fmla="*/ 62 h 115"/>
                <a:gd name="T16" fmla="*/ 148 w 151"/>
                <a:gd name="T17" fmla="*/ 73 h 115"/>
                <a:gd name="T18" fmla="*/ 136 w 151"/>
                <a:gd name="T19" fmla="*/ 76 h 115"/>
                <a:gd name="T20" fmla="*/ 57 w 151"/>
                <a:gd name="T21" fmla="*/ 22 h 115"/>
                <a:gd name="T22" fmla="*/ 39 w 151"/>
                <a:gd name="T23" fmla="*/ 24 h 115"/>
                <a:gd name="T24" fmla="*/ 21 w 151"/>
                <a:gd name="T25" fmla="*/ 42 h 115"/>
                <a:gd name="T26" fmla="*/ 108 w 151"/>
                <a:gd name="T27" fmla="*/ 100 h 115"/>
                <a:gd name="T28" fmla="*/ 110 w 151"/>
                <a:gd name="T29" fmla="*/ 111 h 115"/>
                <a:gd name="T30" fmla="*/ 103 w 151"/>
                <a:gd name="T3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15">
                  <a:moveTo>
                    <a:pt x="103" y="115"/>
                  </a:moveTo>
                  <a:cubicBezTo>
                    <a:pt x="102" y="115"/>
                    <a:pt x="100" y="115"/>
                    <a:pt x="99" y="114"/>
                  </a:cubicBezTo>
                  <a:cubicBezTo>
                    <a:pt x="4" y="51"/>
                    <a:pt x="4" y="51"/>
                    <a:pt x="4" y="51"/>
                  </a:cubicBezTo>
                  <a:cubicBezTo>
                    <a:pt x="1" y="49"/>
                    <a:pt x="0" y="47"/>
                    <a:pt x="0" y="44"/>
                  </a:cubicBezTo>
                  <a:cubicBezTo>
                    <a:pt x="0" y="42"/>
                    <a:pt x="0" y="39"/>
                    <a:pt x="2" y="38"/>
                  </a:cubicBezTo>
                  <a:cubicBezTo>
                    <a:pt x="27" y="12"/>
                    <a:pt x="27" y="12"/>
                    <a:pt x="27" y="12"/>
                  </a:cubicBezTo>
                  <a:cubicBezTo>
                    <a:pt x="37" y="2"/>
                    <a:pt x="53" y="0"/>
                    <a:pt x="66" y="8"/>
                  </a:cubicBezTo>
                  <a:cubicBezTo>
                    <a:pt x="146" y="62"/>
                    <a:pt x="146" y="62"/>
                    <a:pt x="146" y="62"/>
                  </a:cubicBezTo>
                  <a:cubicBezTo>
                    <a:pt x="150" y="64"/>
                    <a:pt x="151" y="70"/>
                    <a:pt x="148" y="73"/>
                  </a:cubicBezTo>
                  <a:cubicBezTo>
                    <a:pt x="145" y="77"/>
                    <a:pt x="140" y="78"/>
                    <a:pt x="136" y="76"/>
                  </a:cubicBezTo>
                  <a:cubicBezTo>
                    <a:pt x="57" y="22"/>
                    <a:pt x="57" y="22"/>
                    <a:pt x="57" y="22"/>
                  </a:cubicBezTo>
                  <a:cubicBezTo>
                    <a:pt x="51" y="19"/>
                    <a:pt x="44" y="20"/>
                    <a:pt x="39" y="24"/>
                  </a:cubicBezTo>
                  <a:cubicBezTo>
                    <a:pt x="21" y="42"/>
                    <a:pt x="21" y="42"/>
                    <a:pt x="21" y="42"/>
                  </a:cubicBezTo>
                  <a:cubicBezTo>
                    <a:pt x="108" y="100"/>
                    <a:pt x="108" y="100"/>
                    <a:pt x="108" y="100"/>
                  </a:cubicBezTo>
                  <a:cubicBezTo>
                    <a:pt x="112" y="102"/>
                    <a:pt x="113" y="107"/>
                    <a:pt x="110" y="111"/>
                  </a:cubicBezTo>
                  <a:cubicBezTo>
                    <a:pt x="109" y="114"/>
                    <a:pt x="106" y="115"/>
                    <a:pt x="1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
              <a:extLst>
                <a:ext uri="{FF2B5EF4-FFF2-40B4-BE49-F238E27FC236}">
                  <a16:creationId xmlns:a16="http://schemas.microsoft.com/office/drawing/2014/main" id="{1FF94725-B163-3040-8EB7-67D9AA113ABF}"/>
                </a:ext>
              </a:extLst>
            </p:cNvPr>
            <p:cNvSpPr>
              <a:spLocks/>
            </p:cNvSpPr>
            <p:nvPr/>
          </p:nvSpPr>
          <p:spPr bwMode="auto">
            <a:xfrm>
              <a:off x="2462214" y="2414588"/>
              <a:ext cx="188913" cy="247650"/>
            </a:xfrm>
            <a:custGeom>
              <a:avLst/>
              <a:gdLst>
                <a:gd name="T0" fmla="*/ 73 w 115"/>
                <a:gd name="T1" fmla="*/ 150 h 150"/>
                <a:gd name="T2" fmla="*/ 72 w 115"/>
                <a:gd name="T3" fmla="*/ 150 h 150"/>
                <a:gd name="T4" fmla="*/ 66 w 115"/>
                <a:gd name="T5" fmla="*/ 146 h 150"/>
                <a:gd name="T6" fmla="*/ 3 w 115"/>
                <a:gd name="T7" fmla="*/ 51 h 150"/>
                <a:gd name="T8" fmla="*/ 5 w 115"/>
                <a:gd name="T9" fmla="*/ 39 h 150"/>
                <a:gd name="T10" fmla="*/ 17 w 115"/>
                <a:gd name="T11" fmla="*/ 42 h 150"/>
                <a:gd name="T12" fmla="*/ 74 w 115"/>
                <a:gd name="T13" fmla="*/ 128 h 150"/>
                <a:gd name="T14" fmla="*/ 92 w 115"/>
                <a:gd name="T15" fmla="*/ 110 h 150"/>
                <a:gd name="T16" fmla="*/ 94 w 115"/>
                <a:gd name="T17" fmla="*/ 94 h 150"/>
                <a:gd name="T18" fmla="*/ 41 w 115"/>
                <a:gd name="T19" fmla="*/ 14 h 150"/>
                <a:gd name="T20" fmla="*/ 43 w 115"/>
                <a:gd name="T21" fmla="*/ 2 h 150"/>
                <a:gd name="T22" fmla="*/ 55 w 115"/>
                <a:gd name="T23" fmla="*/ 5 h 150"/>
                <a:gd name="T24" fmla="*/ 108 w 115"/>
                <a:gd name="T25" fmla="*/ 84 h 150"/>
                <a:gd name="T26" fmla="*/ 104 w 115"/>
                <a:gd name="T27" fmla="*/ 122 h 150"/>
                <a:gd name="T28" fmla="*/ 79 w 115"/>
                <a:gd name="T29" fmla="*/ 147 h 150"/>
                <a:gd name="T30" fmla="*/ 73 w 115"/>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50">
                  <a:moveTo>
                    <a:pt x="73" y="150"/>
                  </a:moveTo>
                  <a:cubicBezTo>
                    <a:pt x="72" y="150"/>
                    <a:pt x="72" y="150"/>
                    <a:pt x="72" y="150"/>
                  </a:cubicBezTo>
                  <a:cubicBezTo>
                    <a:pt x="69" y="149"/>
                    <a:pt x="67" y="148"/>
                    <a:pt x="66" y="146"/>
                  </a:cubicBezTo>
                  <a:cubicBezTo>
                    <a:pt x="3" y="51"/>
                    <a:pt x="3" y="51"/>
                    <a:pt x="3" y="51"/>
                  </a:cubicBezTo>
                  <a:cubicBezTo>
                    <a:pt x="0" y="47"/>
                    <a:pt x="1" y="42"/>
                    <a:pt x="5" y="39"/>
                  </a:cubicBezTo>
                  <a:cubicBezTo>
                    <a:pt x="9" y="37"/>
                    <a:pt x="14" y="38"/>
                    <a:pt x="17" y="42"/>
                  </a:cubicBezTo>
                  <a:cubicBezTo>
                    <a:pt x="74" y="128"/>
                    <a:pt x="74" y="128"/>
                    <a:pt x="74" y="128"/>
                  </a:cubicBezTo>
                  <a:cubicBezTo>
                    <a:pt x="92" y="110"/>
                    <a:pt x="92" y="110"/>
                    <a:pt x="92" y="110"/>
                  </a:cubicBezTo>
                  <a:cubicBezTo>
                    <a:pt x="96" y="106"/>
                    <a:pt x="97" y="99"/>
                    <a:pt x="94" y="94"/>
                  </a:cubicBezTo>
                  <a:cubicBezTo>
                    <a:pt x="41" y="14"/>
                    <a:pt x="41" y="14"/>
                    <a:pt x="41" y="14"/>
                  </a:cubicBezTo>
                  <a:cubicBezTo>
                    <a:pt x="38" y="10"/>
                    <a:pt x="39" y="5"/>
                    <a:pt x="43" y="2"/>
                  </a:cubicBezTo>
                  <a:cubicBezTo>
                    <a:pt x="47" y="0"/>
                    <a:pt x="52" y="1"/>
                    <a:pt x="55" y="5"/>
                  </a:cubicBezTo>
                  <a:cubicBezTo>
                    <a:pt x="108" y="84"/>
                    <a:pt x="108" y="84"/>
                    <a:pt x="108" y="84"/>
                  </a:cubicBezTo>
                  <a:cubicBezTo>
                    <a:pt x="115" y="96"/>
                    <a:pt x="114" y="112"/>
                    <a:pt x="104" y="122"/>
                  </a:cubicBezTo>
                  <a:cubicBezTo>
                    <a:pt x="79" y="147"/>
                    <a:pt x="79" y="147"/>
                    <a:pt x="79" y="147"/>
                  </a:cubicBezTo>
                  <a:cubicBezTo>
                    <a:pt x="77" y="149"/>
                    <a:pt x="75" y="150"/>
                    <a:pt x="73"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1">
              <a:extLst>
                <a:ext uri="{FF2B5EF4-FFF2-40B4-BE49-F238E27FC236}">
                  <a16:creationId xmlns:a16="http://schemas.microsoft.com/office/drawing/2014/main" id="{68E9EE96-421E-0143-AC15-9E2B90DF0C1C}"/>
                </a:ext>
              </a:extLst>
            </p:cNvPr>
            <p:cNvSpPr>
              <a:spLocks/>
            </p:cNvSpPr>
            <p:nvPr/>
          </p:nvSpPr>
          <p:spPr bwMode="auto">
            <a:xfrm>
              <a:off x="2216151" y="2495550"/>
              <a:ext cx="119063" cy="96838"/>
            </a:xfrm>
            <a:custGeom>
              <a:avLst/>
              <a:gdLst>
                <a:gd name="T0" fmla="*/ 37 w 72"/>
                <a:gd name="T1" fmla="*/ 59 h 59"/>
                <a:gd name="T2" fmla="*/ 31 w 72"/>
                <a:gd name="T3" fmla="*/ 57 h 59"/>
                <a:gd name="T4" fmla="*/ 7 w 72"/>
                <a:gd name="T5" fmla="*/ 33 h 59"/>
                <a:gd name="T6" fmla="*/ 4 w 72"/>
                <a:gd name="T7" fmla="*/ 11 h 59"/>
                <a:gd name="T8" fmla="*/ 22 w 72"/>
                <a:gd name="T9" fmla="*/ 1 h 59"/>
                <a:gd name="T10" fmla="*/ 63 w 72"/>
                <a:gd name="T11" fmla="*/ 4 h 59"/>
                <a:gd name="T12" fmla="*/ 71 w 72"/>
                <a:gd name="T13" fmla="*/ 13 h 59"/>
                <a:gd name="T14" fmla="*/ 62 w 72"/>
                <a:gd name="T15" fmla="*/ 21 h 59"/>
                <a:gd name="T16" fmla="*/ 21 w 72"/>
                <a:gd name="T17" fmla="*/ 17 h 59"/>
                <a:gd name="T18" fmla="*/ 19 w 72"/>
                <a:gd name="T19" fmla="*/ 18 h 59"/>
                <a:gd name="T20" fmla="*/ 19 w 72"/>
                <a:gd name="T21" fmla="*/ 22 h 59"/>
                <a:gd name="T22" fmla="*/ 43 w 72"/>
                <a:gd name="T23" fmla="*/ 45 h 59"/>
                <a:gd name="T24" fmla="*/ 43 w 72"/>
                <a:gd name="T25" fmla="*/ 57 h 59"/>
                <a:gd name="T26" fmla="*/ 37 w 72"/>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9">
                  <a:moveTo>
                    <a:pt x="37" y="59"/>
                  </a:moveTo>
                  <a:cubicBezTo>
                    <a:pt x="35" y="59"/>
                    <a:pt x="32" y="59"/>
                    <a:pt x="31" y="57"/>
                  </a:cubicBezTo>
                  <a:cubicBezTo>
                    <a:pt x="7" y="33"/>
                    <a:pt x="7" y="33"/>
                    <a:pt x="7" y="33"/>
                  </a:cubicBezTo>
                  <a:cubicBezTo>
                    <a:pt x="1" y="27"/>
                    <a:pt x="0" y="18"/>
                    <a:pt x="4" y="11"/>
                  </a:cubicBezTo>
                  <a:cubicBezTo>
                    <a:pt x="7" y="4"/>
                    <a:pt x="14" y="0"/>
                    <a:pt x="22" y="1"/>
                  </a:cubicBezTo>
                  <a:cubicBezTo>
                    <a:pt x="63" y="4"/>
                    <a:pt x="63" y="4"/>
                    <a:pt x="63" y="4"/>
                  </a:cubicBezTo>
                  <a:cubicBezTo>
                    <a:pt x="68" y="4"/>
                    <a:pt x="72" y="8"/>
                    <a:pt x="71" y="13"/>
                  </a:cubicBezTo>
                  <a:cubicBezTo>
                    <a:pt x="71" y="18"/>
                    <a:pt x="67" y="21"/>
                    <a:pt x="62" y="21"/>
                  </a:cubicBezTo>
                  <a:cubicBezTo>
                    <a:pt x="21" y="17"/>
                    <a:pt x="21" y="17"/>
                    <a:pt x="21" y="17"/>
                  </a:cubicBezTo>
                  <a:cubicBezTo>
                    <a:pt x="20" y="17"/>
                    <a:pt x="19" y="18"/>
                    <a:pt x="19" y="18"/>
                  </a:cubicBezTo>
                  <a:cubicBezTo>
                    <a:pt x="19" y="19"/>
                    <a:pt x="18" y="20"/>
                    <a:pt x="19" y="22"/>
                  </a:cubicBezTo>
                  <a:cubicBezTo>
                    <a:pt x="43" y="45"/>
                    <a:pt x="43" y="45"/>
                    <a:pt x="43" y="45"/>
                  </a:cubicBezTo>
                  <a:cubicBezTo>
                    <a:pt x="46" y="48"/>
                    <a:pt x="46" y="54"/>
                    <a:pt x="43" y="57"/>
                  </a:cubicBezTo>
                  <a:cubicBezTo>
                    <a:pt x="41" y="59"/>
                    <a:pt x="39" y="59"/>
                    <a:pt x="3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2">
              <a:extLst>
                <a:ext uri="{FF2B5EF4-FFF2-40B4-BE49-F238E27FC236}">
                  <a16:creationId xmlns:a16="http://schemas.microsoft.com/office/drawing/2014/main" id="{8D4FA9C4-A272-5042-A546-3E53E95275B9}"/>
                </a:ext>
              </a:extLst>
            </p:cNvPr>
            <p:cNvSpPr>
              <a:spLocks/>
            </p:cNvSpPr>
            <p:nvPr/>
          </p:nvSpPr>
          <p:spPr bwMode="auto">
            <a:xfrm>
              <a:off x="2300289" y="2562225"/>
              <a:ext cx="98425" cy="114300"/>
            </a:xfrm>
            <a:custGeom>
              <a:avLst/>
              <a:gdLst>
                <a:gd name="T0" fmla="*/ 41 w 60"/>
                <a:gd name="T1" fmla="*/ 70 h 70"/>
                <a:gd name="T2" fmla="*/ 27 w 60"/>
                <a:gd name="T3" fmla="*/ 64 h 70"/>
                <a:gd name="T4" fmla="*/ 3 w 60"/>
                <a:gd name="T5" fmla="*/ 41 h 70"/>
                <a:gd name="T6" fmla="*/ 3 w 60"/>
                <a:gd name="T7" fmla="*/ 29 h 70"/>
                <a:gd name="T8" fmla="*/ 15 w 60"/>
                <a:gd name="T9" fmla="*/ 29 h 70"/>
                <a:gd name="T10" fmla="*/ 39 w 60"/>
                <a:gd name="T11" fmla="*/ 52 h 70"/>
                <a:gd name="T12" fmla="*/ 42 w 60"/>
                <a:gd name="T13" fmla="*/ 53 h 70"/>
                <a:gd name="T14" fmla="*/ 43 w 60"/>
                <a:gd name="T15" fmla="*/ 50 h 70"/>
                <a:gd name="T16" fmla="*/ 40 w 60"/>
                <a:gd name="T17" fmla="*/ 9 h 70"/>
                <a:gd name="T18" fmla="*/ 47 w 60"/>
                <a:gd name="T19" fmla="*/ 0 h 70"/>
                <a:gd name="T20" fmla="*/ 56 w 60"/>
                <a:gd name="T21" fmla="*/ 8 h 70"/>
                <a:gd name="T22" fmla="*/ 60 w 60"/>
                <a:gd name="T23" fmla="*/ 49 h 70"/>
                <a:gd name="T24" fmla="*/ 49 w 60"/>
                <a:gd name="T25" fmla="*/ 68 h 70"/>
                <a:gd name="T26" fmla="*/ 41 w 60"/>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0">
                  <a:moveTo>
                    <a:pt x="41" y="70"/>
                  </a:moveTo>
                  <a:cubicBezTo>
                    <a:pt x="36" y="70"/>
                    <a:pt x="31" y="68"/>
                    <a:pt x="27" y="64"/>
                  </a:cubicBezTo>
                  <a:cubicBezTo>
                    <a:pt x="3" y="41"/>
                    <a:pt x="3" y="41"/>
                    <a:pt x="3" y="41"/>
                  </a:cubicBezTo>
                  <a:cubicBezTo>
                    <a:pt x="0" y="37"/>
                    <a:pt x="0" y="32"/>
                    <a:pt x="3" y="29"/>
                  </a:cubicBezTo>
                  <a:cubicBezTo>
                    <a:pt x="7" y="25"/>
                    <a:pt x="12" y="25"/>
                    <a:pt x="15" y="29"/>
                  </a:cubicBezTo>
                  <a:cubicBezTo>
                    <a:pt x="39" y="52"/>
                    <a:pt x="39" y="52"/>
                    <a:pt x="39" y="52"/>
                  </a:cubicBezTo>
                  <a:cubicBezTo>
                    <a:pt x="40" y="53"/>
                    <a:pt x="42" y="53"/>
                    <a:pt x="42" y="53"/>
                  </a:cubicBezTo>
                  <a:cubicBezTo>
                    <a:pt x="43" y="52"/>
                    <a:pt x="43" y="52"/>
                    <a:pt x="43" y="50"/>
                  </a:cubicBezTo>
                  <a:cubicBezTo>
                    <a:pt x="40" y="9"/>
                    <a:pt x="40" y="9"/>
                    <a:pt x="40" y="9"/>
                  </a:cubicBezTo>
                  <a:cubicBezTo>
                    <a:pt x="39" y="5"/>
                    <a:pt x="43" y="1"/>
                    <a:pt x="47" y="0"/>
                  </a:cubicBezTo>
                  <a:cubicBezTo>
                    <a:pt x="52" y="0"/>
                    <a:pt x="56" y="3"/>
                    <a:pt x="56" y="8"/>
                  </a:cubicBezTo>
                  <a:cubicBezTo>
                    <a:pt x="60" y="49"/>
                    <a:pt x="60" y="49"/>
                    <a:pt x="60" y="49"/>
                  </a:cubicBezTo>
                  <a:cubicBezTo>
                    <a:pt x="60" y="57"/>
                    <a:pt x="56" y="64"/>
                    <a:pt x="49" y="68"/>
                  </a:cubicBezTo>
                  <a:cubicBezTo>
                    <a:pt x="47" y="69"/>
                    <a:pt x="44" y="70"/>
                    <a:pt x="4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3">
              <a:extLst>
                <a:ext uri="{FF2B5EF4-FFF2-40B4-BE49-F238E27FC236}">
                  <a16:creationId xmlns:a16="http://schemas.microsoft.com/office/drawing/2014/main" id="{049F925F-E69C-2049-B942-879ABB36E538}"/>
                </a:ext>
              </a:extLst>
            </p:cNvPr>
            <p:cNvSpPr>
              <a:spLocks noEditPoints="1"/>
            </p:cNvSpPr>
            <p:nvPr/>
          </p:nvSpPr>
          <p:spPr bwMode="auto">
            <a:xfrm>
              <a:off x="2230439" y="2239963"/>
              <a:ext cx="422275" cy="423863"/>
            </a:xfrm>
            <a:custGeom>
              <a:avLst/>
              <a:gdLst>
                <a:gd name="T0" fmla="*/ 21 w 257"/>
                <a:gd name="T1" fmla="*/ 257 h 257"/>
                <a:gd name="T2" fmla="*/ 9 w 257"/>
                <a:gd name="T3" fmla="*/ 252 h 257"/>
                <a:gd name="T4" fmla="*/ 4 w 257"/>
                <a:gd name="T5" fmla="*/ 228 h 257"/>
                <a:gd name="T6" fmla="*/ 5 w 257"/>
                <a:gd name="T7" fmla="*/ 227 h 257"/>
                <a:gd name="T8" fmla="*/ 65 w 257"/>
                <a:gd name="T9" fmla="*/ 135 h 257"/>
                <a:gd name="T10" fmla="*/ 67 w 257"/>
                <a:gd name="T11" fmla="*/ 134 h 257"/>
                <a:gd name="T12" fmla="*/ 184 w 257"/>
                <a:gd name="T13" fmla="*/ 16 h 257"/>
                <a:gd name="T14" fmla="*/ 242 w 257"/>
                <a:gd name="T15" fmla="*/ 16 h 257"/>
                <a:gd name="T16" fmla="*/ 242 w 257"/>
                <a:gd name="T17" fmla="*/ 73 h 257"/>
                <a:gd name="T18" fmla="*/ 125 w 257"/>
                <a:gd name="T19" fmla="*/ 191 h 257"/>
                <a:gd name="T20" fmla="*/ 123 w 257"/>
                <a:gd name="T21" fmla="*/ 192 h 257"/>
                <a:gd name="T22" fmla="*/ 32 w 257"/>
                <a:gd name="T23" fmla="*/ 253 h 257"/>
                <a:gd name="T24" fmla="*/ 21 w 257"/>
                <a:gd name="T25" fmla="*/ 257 h 257"/>
                <a:gd name="T26" fmla="*/ 19 w 257"/>
                <a:gd name="T27" fmla="*/ 235 h 257"/>
                <a:gd name="T28" fmla="*/ 20 w 257"/>
                <a:gd name="T29" fmla="*/ 239 h 257"/>
                <a:gd name="T30" fmla="*/ 23 w 257"/>
                <a:gd name="T31" fmla="*/ 239 h 257"/>
                <a:gd name="T32" fmla="*/ 113 w 257"/>
                <a:gd name="T33" fmla="*/ 179 h 257"/>
                <a:gd name="T34" fmla="*/ 230 w 257"/>
                <a:gd name="T35" fmla="*/ 61 h 257"/>
                <a:gd name="T36" fmla="*/ 230 w 257"/>
                <a:gd name="T37" fmla="*/ 28 h 257"/>
                <a:gd name="T38" fmla="*/ 196 w 257"/>
                <a:gd name="T39" fmla="*/ 28 h 257"/>
                <a:gd name="T40" fmla="*/ 79 w 257"/>
                <a:gd name="T41" fmla="*/ 145 h 257"/>
                <a:gd name="T42" fmla="*/ 19 w 257"/>
                <a:gd name="T43" fmla="*/ 235 h 257"/>
                <a:gd name="T44" fmla="*/ 119 w 257"/>
                <a:gd name="T45" fmla="*/ 185 h 257"/>
                <a:gd name="T46" fmla="*/ 119 w 257"/>
                <a:gd name="T47" fmla="*/ 18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 h="257">
                  <a:moveTo>
                    <a:pt x="21" y="257"/>
                  </a:moveTo>
                  <a:cubicBezTo>
                    <a:pt x="17" y="257"/>
                    <a:pt x="13" y="255"/>
                    <a:pt x="9" y="252"/>
                  </a:cubicBezTo>
                  <a:cubicBezTo>
                    <a:pt x="2" y="245"/>
                    <a:pt x="0" y="236"/>
                    <a:pt x="4" y="228"/>
                  </a:cubicBezTo>
                  <a:cubicBezTo>
                    <a:pt x="5" y="227"/>
                    <a:pt x="5" y="227"/>
                    <a:pt x="5" y="227"/>
                  </a:cubicBezTo>
                  <a:cubicBezTo>
                    <a:pt x="65" y="135"/>
                    <a:pt x="65" y="135"/>
                    <a:pt x="65" y="135"/>
                  </a:cubicBezTo>
                  <a:cubicBezTo>
                    <a:pt x="66" y="134"/>
                    <a:pt x="66" y="134"/>
                    <a:pt x="67" y="134"/>
                  </a:cubicBezTo>
                  <a:cubicBezTo>
                    <a:pt x="184" y="16"/>
                    <a:pt x="184" y="16"/>
                    <a:pt x="184" y="16"/>
                  </a:cubicBezTo>
                  <a:cubicBezTo>
                    <a:pt x="200" y="0"/>
                    <a:pt x="226" y="0"/>
                    <a:pt x="242" y="16"/>
                  </a:cubicBezTo>
                  <a:cubicBezTo>
                    <a:pt x="257" y="32"/>
                    <a:pt x="257" y="57"/>
                    <a:pt x="242" y="73"/>
                  </a:cubicBezTo>
                  <a:cubicBezTo>
                    <a:pt x="125" y="191"/>
                    <a:pt x="125" y="191"/>
                    <a:pt x="125" y="191"/>
                  </a:cubicBezTo>
                  <a:cubicBezTo>
                    <a:pt x="124" y="191"/>
                    <a:pt x="124" y="192"/>
                    <a:pt x="123" y="192"/>
                  </a:cubicBezTo>
                  <a:cubicBezTo>
                    <a:pt x="32" y="253"/>
                    <a:pt x="32" y="253"/>
                    <a:pt x="32" y="253"/>
                  </a:cubicBezTo>
                  <a:cubicBezTo>
                    <a:pt x="28" y="255"/>
                    <a:pt x="25" y="257"/>
                    <a:pt x="21" y="257"/>
                  </a:cubicBezTo>
                  <a:close/>
                  <a:moveTo>
                    <a:pt x="19" y="235"/>
                  </a:moveTo>
                  <a:cubicBezTo>
                    <a:pt x="18" y="237"/>
                    <a:pt x="20" y="239"/>
                    <a:pt x="20" y="239"/>
                  </a:cubicBezTo>
                  <a:cubicBezTo>
                    <a:pt x="21" y="240"/>
                    <a:pt x="22" y="240"/>
                    <a:pt x="23" y="239"/>
                  </a:cubicBezTo>
                  <a:cubicBezTo>
                    <a:pt x="113" y="179"/>
                    <a:pt x="113" y="179"/>
                    <a:pt x="113" y="179"/>
                  </a:cubicBezTo>
                  <a:cubicBezTo>
                    <a:pt x="230" y="61"/>
                    <a:pt x="230" y="61"/>
                    <a:pt x="230" y="61"/>
                  </a:cubicBezTo>
                  <a:cubicBezTo>
                    <a:pt x="239" y="52"/>
                    <a:pt x="239" y="37"/>
                    <a:pt x="230" y="28"/>
                  </a:cubicBezTo>
                  <a:cubicBezTo>
                    <a:pt x="220" y="18"/>
                    <a:pt x="206" y="18"/>
                    <a:pt x="196" y="28"/>
                  </a:cubicBezTo>
                  <a:cubicBezTo>
                    <a:pt x="79" y="145"/>
                    <a:pt x="79" y="145"/>
                    <a:pt x="79" y="145"/>
                  </a:cubicBezTo>
                  <a:lnTo>
                    <a:pt x="19" y="235"/>
                  </a:lnTo>
                  <a:close/>
                  <a:moveTo>
                    <a:pt x="119" y="185"/>
                  </a:moveTo>
                  <a:cubicBezTo>
                    <a:pt x="119" y="185"/>
                    <a:pt x="119" y="185"/>
                    <a:pt x="11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2" name="Group 91">
            <a:extLst>
              <a:ext uri="{FF2B5EF4-FFF2-40B4-BE49-F238E27FC236}">
                <a16:creationId xmlns:a16="http://schemas.microsoft.com/office/drawing/2014/main" id="{3296CFB4-D011-4945-A24F-82A49E8852F2}"/>
              </a:ext>
            </a:extLst>
          </p:cNvPr>
          <p:cNvGrpSpPr/>
          <p:nvPr/>
        </p:nvGrpSpPr>
        <p:grpSpPr>
          <a:xfrm>
            <a:off x="3172681" y="92857"/>
            <a:ext cx="431853" cy="427107"/>
            <a:chOff x="2786063" y="8375652"/>
            <a:chExt cx="433388" cy="428625"/>
          </a:xfrm>
          <a:solidFill>
            <a:schemeClr val="accent2"/>
          </a:solidFill>
        </p:grpSpPr>
        <p:sp>
          <p:nvSpPr>
            <p:cNvPr id="93" name="Freeform 219">
              <a:extLst>
                <a:ext uri="{FF2B5EF4-FFF2-40B4-BE49-F238E27FC236}">
                  <a16:creationId xmlns:a16="http://schemas.microsoft.com/office/drawing/2014/main" id="{E6FAEA3F-8486-C64F-8560-A076A953A8C3}"/>
                </a:ext>
              </a:extLst>
            </p:cNvPr>
            <p:cNvSpPr>
              <a:spLocks noEditPoints="1"/>
            </p:cNvSpPr>
            <p:nvPr/>
          </p:nvSpPr>
          <p:spPr bwMode="auto">
            <a:xfrm>
              <a:off x="2786063" y="8375652"/>
              <a:ext cx="433388" cy="428625"/>
            </a:xfrm>
            <a:custGeom>
              <a:avLst/>
              <a:gdLst>
                <a:gd name="T0" fmla="*/ 83 w 263"/>
                <a:gd name="T1" fmla="*/ 261 h 261"/>
                <a:gd name="T2" fmla="*/ 63 w 263"/>
                <a:gd name="T3" fmla="*/ 258 h 261"/>
                <a:gd name="T4" fmla="*/ 14 w 263"/>
                <a:gd name="T5" fmla="*/ 221 h 261"/>
                <a:gd name="T6" fmla="*/ 5 w 263"/>
                <a:gd name="T7" fmla="*/ 160 h 261"/>
                <a:gd name="T8" fmla="*/ 99 w 263"/>
                <a:gd name="T9" fmla="*/ 101 h 261"/>
                <a:gd name="T10" fmla="*/ 198 w 263"/>
                <a:gd name="T11" fmla="*/ 2 h 261"/>
                <a:gd name="T12" fmla="*/ 204 w 263"/>
                <a:gd name="T13" fmla="*/ 0 h 261"/>
                <a:gd name="T14" fmla="*/ 255 w 263"/>
                <a:gd name="T15" fmla="*/ 0 h 261"/>
                <a:gd name="T16" fmla="*/ 263 w 263"/>
                <a:gd name="T17" fmla="*/ 8 h 261"/>
                <a:gd name="T18" fmla="*/ 263 w 263"/>
                <a:gd name="T19" fmla="*/ 50 h 261"/>
                <a:gd name="T20" fmla="*/ 261 w 263"/>
                <a:gd name="T21" fmla="*/ 56 h 261"/>
                <a:gd name="T22" fmla="*/ 236 w 263"/>
                <a:gd name="T23" fmla="*/ 81 h 261"/>
                <a:gd name="T24" fmla="*/ 230 w 263"/>
                <a:gd name="T25" fmla="*/ 84 h 261"/>
                <a:gd name="T26" fmla="*/ 213 w 263"/>
                <a:gd name="T27" fmla="*/ 84 h 261"/>
                <a:gd name="T28" fmla="*/ 213 w 263"/>
                <a:gd name="T29" fmla="*/ 109 h 261"/>
                <a:gd name="T30" fmla="*/ 204 w 263"/>
                <a:gd name="T31" fmla="*/ 117 h 261"/>
                <a:gd name="T32" fmla="*/ 179 w 263"/>
                <a:gd name="T33" fmla="*/ 117 h 261"/>
                <a:gd name="T34" fmla="*/ 179 w 263"/>
                <a:gd name="T35" fmla="*/ 143 h 261"/>
                <a:gd name="T36" fmla="*/ 177 w 263"/>
                <a:gd name="T37" fmla="*/ 148 h 261"/>
                <a:gd name="T38" fmla="*/ 162 w 263"/>
                <a:gd name="T39" fmla="*/ 164 h 261"/>
                <a:gd name="T40" fmla="*/ 161 w 263"/>
                <a:gd name="T41" fmla="*/ 201 h 261"/>
                <a:gd name="T42" fmla="*/ 124 w 263"/>
                <a:gd name="T43" fmla="*/ 250 h 261"/>
                <a:gd name="T44" fmla="*/ 83 w 263"/>
                <a:gd name="T45" fmla="*/ 261 h 261"/>
                <a:gd name="T46" fmla="*/ 83 w 263"/>
                <a:gd name="T47" fmla="*/ 117 h 261"/>
                <a:gd name="T48" fmla="*/ 22 w 263"/>
                <a:gd name="T49" fmla="*/ 164 h 261"/>
                <a:gd name="T50" fmla="*/ 28 w 263"/>
                <a:gd name="T51" fmla="*/ 213 h 261"/>
                <a:gd name="T52" fmla="*/ 67 w 263"/>
                <a:gd name="T53" fmla="*/ 242 h 261"/>
                <a:gd name="T54" fmla="*/ 115 w 263"/>
                <a:gd name="T55" fmla="*/ 236 h 261"/>
                <a:gd name="T56" fmla="*/ 145 w 263"/>
                <a:gd name="T57" fmla="*/ 197 h 261"/>
                <a:gd name="T58" fmla="*/ 145 w 263"/>
                <a:gd name="T59" fmla="*/ 164 h 261"/>
                <a:gd name="T60" fmla="*/ 147 w 263"/>
                <a:gd name="T61" fmla="*/ 156 h 261"/>
                <a:gd name="T62" fmla="*/ 162 w 263"/>
                <a:gd name="T63" fmla="*/ 139 h 261"/>
                <a:gd name="T64" fmla="*/ 162 w 263"/>
                <a:gd name="T65" fmla="*/ 109 h 261"/>
                <a:gd name="T66" fmla="*/ 171 w 263"/>
                <a:gd name="T67" fmla="*/ 100 h 261"/>
                <a:gd name="T68" fmla="*/ 196 w 263"/>
                <a:gd name="T69" fmla="*/ 100 h 261"/>
                <a:gd name="T70" fmla="*/ 196 w 263"/>
                <a:gd name="T71" fmla="*/ 75 h 261"/>
                <a:gd name="T72" fmla="*/ 204 w 263"/>
                <a:gd name="T73" fmla="*/ 67 h 261"/>
                <a:gd name="T74" fmla="*/ 226 w 263"/>
                <a:gd name="T75" fmla="*/ 67 h 261"/>
                <a:gd name="T76" fmla="*/ 246 w 263"/>
                <a:gd name="T77" fmla="*/ 47 h 261"/>
                <a:gd name="T78" fmla="*/ 246 w 263"/>
                <a:gd name="T79" fmla="*/ 16 h 261"/>
                <a:gd name="T80" fmla="*/ 208 w 263"/>
                <a:gd name="T81" fmla="*/ 16 h 261"/>
                <a:gd name="T82" fmla="*/ 108 w 263"/>
                <a:gd name="T83" fmla="*/ 117 h 261"/>
                <a:gd name="T84" fmla="*/ 100 w 263"/>
                <a:gd name="T85" fmla="*/ 119 h 261"/>
                <a:gd name="T86" fmla="*/ 83 w 263"/>
                <a:gd name="T87" fmla="*/ 1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261">
                  <a:moveTo>
                    <a:pt x="83" y="261"/>
                  </a:moveTo>
                  <a:cubicBezTo>
                    <a:pt x="77" y="261"/>
                    <a:pt x="70" y="260"/>
                    <a:pt x="63" y="258"/>
                  </a:cubicBezTo>
                  <a:cubicBezTo>
                    <a:pt x="42" y="253"/>
                    <a:pt x="24" y="240"/>
                    <a:pt x="14" y="221"/>
                  </a:cubicBezTo>
                  <a:cubicBezTo>
                    <a:pt x="3" y="202"/>
                    <a:pt x="0" y="181"/>
                    <a:pt x="5" y="160"/>
                  </a:cubicBezTo>
                  <a:cubicBezTo>
                    <a:pt x="16" y="118"/>
                    <a:pt x="58" y="93"/>
                    <a:pt x="99" y="101"/>
                  </a:cubicBezTo>
                  <a:cubicBezTo>
                    <a:pt x="198" y="2"/>
                    <a:pt x="198" y="2"/>
                    <a:pt x="198" y="2"/>
                  </a:cubicBezTo>
                  <a:cubicBezTo>
                    <a:pt x="200" y="0"/>
                    <a:pt x="202" y="0"/>
                    <a:pt x="204" y="0"/>
                  </a:cubicBezTo>
                  <a:cubicBezTo>
                    <a:pt x="255" y="0"/>
                    <a:pt x="255" y="0"/>
                    <a:pt x="255" y="0"/>
                  </a:cubicBezTo>
                  <a:cubicBezTo>
                    <a:pt x="260" y="0"/>
                    <a:pt x="263" y="3"/>
                    <a:pt x="263" y="8"/>
                  </a:cubicBezTo>
                  <a:cubicBezTo>
                    <a:pt x="263" y="50"/>
                    <a:pt x="263" y="50"/>
                    <a:pt x="263" y="50"/>
                  </a:cubicBezTo>
                  <a:cubicBezTo>
                    <a:pt x="263" y="52"/>
                    <a:pt x="262" y="54"/>
                    <a:pt x="261" y="56"/>
                  </a:cubicBezTo>
                  <a:cubicBezTo>
                    <a:pt x="236" y="81"/>
                    <a:pt x="236" y="81"/>
                    <a:pt x="236" y="81"/>
                  </a:cubicBezTo>
                  <a:cubicBezTo>
                    <a:pt x="234" y="83"/>
                    <a:pt x="232" y="84"/>
                    <a:pt x="230" y="84"/>
                  </a:cubicBezTo>
                  <a:cubicBezTo>
                    <a:pt x="213" y="84"/>
                    <a:pt x="213" y="84"/>
                    <a:pt x="213" y="84"/>
                  </a:cubicBezTo>
                  <a:cubicBezTo>
                    <a:pt x="213" y="109"/>
                    <a:pt x="213" y="109"/>
                    <a:pt x="213" y="109"/>
                  </a:cubicBezTo>
                  <a:cubicBezTo>
                    <a:pt x="213" y="114"/>
                    <a:pt x="209" y="117"/>
                    <a:pt x="204" y="117"/>
                  </a:cubicBezTo>
                  <a:cubicBezTo>
                    <a:pt x="179" y="117"/>
                    <a:pt x="179" y="117"/>
                    <a:pt x="179" y="117"/>
                  </a:cubicBezTo>
                  <a:cubicBezTo>
                    <a:pt x="179" y="143"/>
                    <a:pt x="179" y="143"/>
                    <a:pt x="179" y="143"/>
                  </a:cubicBezTo>
                  <a:cubicBezTo>
                    <a:pt x="179" y="145"/>
                    <a:pt x="178" y="147"/>
                    <a:pt x="177" y="148"/>
                  </a:cubicBezTo>
                  <a:cubicBezTo>
                    <a:pt x="162" y="164"/>
                    <a:pt x="162" y="164"/>
                    <a:pt x="162" y="164"/>
                  </a:cubicBezTo>
                  <a:cubicBezTo>
                    <a:pt x="165" y="176"/>
                    <a:pt x="165" y="189"/>
                    <a:pt x="161" y="201"/>
                  </a:cubicBezTo>
                  <a:cubicBezTo>
                    <a:pt x="156" y="222"/>
                    <a:pt x="143" y="239"/>
                    <a:pt x="124" y="250"/>
                  </a:cubicBezTo>
                  <a:cubicBezTo>
                    <a:pt x="111" y="257"/>
                    <a:pt x="98" y="261"/>
                    <a:pt x="83" y="261"/>
                  </a:cubicBezTo>
                  <a:close/>
                  <a:moveTo>
                    <a:pt x="83" y="117"/>
                  </a:moveTo>
                  <a:cubicBezTo>
                    <a:pt x="55" y="117"/>
                    <a:pt x="29" y="136"/>
                    <a:pt x="22" y="164"/>
                  </a:cubicBezTo>
                  <a:cubicBezTo>
                    <a:pt x="17" y="181"/>
                    <a:pt x="20" y="198"/>
                    <a:pt x="28" y="213"/>
                  </a:cubicBezTo>
                  <a:cubicBezTo>
                    <a:pt x="37" y="227"/>
                    <a:pt x="50" y="238"/>
                    <a:pt x="67" y="242"/>
                  </a:cubicBezTo>
                  <a:cubicBezTo>
                    <a:pt x="84" y="246"/>
                    <a:pt x="101" y="244"/>
                    <a:pt x="115" y="236"/>
                  </a:cubicBezTo>
                  <a:cubicBezTo>
                    <a:pt x="130" y="227"/>
                    <a:pt x="141" y="213"/>
                    <a:pt x="145" y="197"/>
                  </a:cubicBezTo>
                  <a:cubicBezTo>
                    <a:pt x="148" y="186"/>
                    <a:pt x="148" y="175"/>
                    <a:pt x="145" y="164"/>
                  </a:cubicBezTo>
                  <a:cubicBezTo>
                    <a:pt x="144" y="161"/>
                    <a:pt x="145" y="158"/>
                    <a:pt x="147" y="156"/>
                  </a:cubicBezTo>
                  <a:cubicBezTo>
                    <a:pt x="162" y="139"/>
                    <a:pt x="162" y="139"/>
                    <a:pt x="162" y="139"/>
                  </a:cubicBezTo>
                  <a:cubicBezTo>
                    <a:pt x="162" y="109"/>
                    <a:pt x="162" y="109"/>
                    <a:pt x="162" y="109"/>
                  </a:cubicBezTo>
                  <a:cubicBezTo>
                    <a:pt x="162" y="104"/>
                    <a:pt x="166" y="100"/>
                    <a:pt x="171" y="100"/>
                  </a:cubicBezTo>
                  <a:cubicBezTo>
                    <a:pt x="196" y="100"/>
                    <a:pt x="196" y="100"/>
                    <a:pt x="196" y="100"/>
                  </a:cubicBezTo>
                  <a:cubicBezTo>
                    <a:pt x="196" y="75"/>
                    <a:pt x="196" y="75"/>
                    <a:pt x="196" y="75"/>
                  </a:cubicBezTo>
                  <a:cubicBezTo>
                    <a:pt x="196" y="71"/>
                    <a:pt x="200" y="67"/>
                    <a:pt x="204" y="67"/>
                  </a:cubicBezTo>
                  <a:cubicBezTo>
                    <a:pt x="226" y="67"/>
                    <a:pt x="226" y="67"/>
                    <a:pt x="226" y="67"/>
                  </a:cubicBezTo>
                  <a:cubicBezTo>
                    <a:pt x="246" y="47"/>
                    <a:pt x="246" y="47"/>
                    <a:pt x="246" y="47"/>
                  </a:cubicBezTo>
                  <a:cubicBezTo>
                    <a:pt x="246" y="16"/>
                    <a:pt x="246" y="16"/>
                    <a:pt x="246" y="16"/>
                  </a:cubicBezTo>
                  <a:cubicBezTo>
                    <a:pt x="208" y="16"/>
                    <a:pt x="208" y="16"/>
                    <a:pt x="208" y="16"/>
                  </a:cubicBezTo>
                  <a:cubicBezTo>
                    <a:pt x="108" y="117"/>
                    <a:pt x="108" y="117"/>
                    <a:pt x="108" y="117"/>
                  </a:cubicBezTo>
                  <a:cubicBezTo>
                    <a:pt x="106" y="119"/>
                    <a:pt x="103" y="119"/>
                    <a:pt x="100" y="119"/>
                  </a:cubicBezTo>
                  <a:cubicBezTo>
                    <a:pt x="94" y="117"/>
                    <a:pt x="89" y="117"/>
                    <a:pt x="83"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20">
              <a:extLst>
                <a:ext uri="{FF2B5EF4-FFF2-40B4-BE49-F238E27FC236}">
                  <a16:creationId xmlns:a16="http://schemas.microsoft.com/office/drawing/2014/main" id="{1D42895D-CC7C-5346-AFAC-CAA32BA342FB}"/>
                </a:ext>
              </a:extLst>
            </p:cNvPr>
            <p:cNvSpPr>
              <a:spLocks noEditPoints="1"/>
            </p:cNvSpPr>
            <p:nvPr/>
          </p:nvSpPr>
          <p:spPr bwMode="auto">
            <a:xfrm>
              <a:off x="2859088" y="8623302"/>
              <a:ext cx="111125" cy="111125"/>
            </a:xfrm>
            <a:custGeom>
              <a:avLst/>
              <a:gdLst>
                <a:gd name="T0" fmla="*/ 33 w 67"/>
                <a:gd name="T1" fmla="*/ 67 h 67"/>
                <a:gd name="T2" fmla="*/ 0 w 67"/>
                <a:gd name="T3" fmla="*/ 34 h 67"/>
                <a:gd name="T4" fmla="*/ 33 w 67"/>
                <a:gd name="T5" fmla="*/ 0 h 67"/>
                <a:gd name="T6" fmla="*/ 67 w 67"/>
                <a:gd name="T7" fmla="*/ 34 h 67"/>
                <a:gd name="T8" fmla="*/ 33 w 67"/>
                <a:gd name="T9" fmla="*/ 67 h 67"/>
                <a:gd name="T10" fmla="*/ 33 w 67"/>
                <a:gd name="T11" fmla="*/ 17 h 67"/>
                <a:gd name="T12" fmla="*/ 16 w 67"/>
                <a:gd name="T13" fmla="*/ 34 h 67"/>
                <a:gd name="T14" fmla="*/ 33 w 67"/>
                <a:gd name="T15" fmla="*/ 50 h 67"/>
                <a:gd name="T16" fmla="*/ 50 w 67"/>
                <a:gd name="T17" fmla="*/ 34 h 67"/>
                <a:gd name="T18" fmla="*/ 33 w 67"/>
                <a:gd name="T19"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67"/>
                  </a:moveTo>
                  <a:cubicBezTo>
                    <a:pt x="15" y="67"/>
                    <a:pt x="0" y="52"/>
                    <a:pt x="0" y="34"/>
                  </a:cubicBezTo>
                  <a:cubicBezTo>
                    <a:pt x="0" y="15"/>
                    <a:pt x="15" y="0"/>
                    <a:pt x="33" y="0"/>
                  </a:cubicBezTo>
                  <a:cubicBezTo>
                    <a:pt x="52" y="0"/>
                    <a:pt x="67" y="15"/>
                    <a:pt x="67" y="34"/>
                  </a:cubicBezTo>
                  <a:cubicBezTo>
                    <a:pt x="67" y="52"/>
                    <a:pt x="52" y="67"/>
                    <a:pt x="33" y="67"/>
                  </a:cubicBezTo>
                  <a:close/>
                  <a:moveTo>
                    <a:pt x="33" y="17"/>
                  </a:moveTo>
                  <a:cubicBezTo>
                    <a:pt x="24" y="17"/>
                    <a:pt x="16" y="24"/>
                    <a:pt x="16" y="34"/>
                  </a:cubicBezTo>
                  <a:cubicBezTo>
                    <a:pt x="16" y="43"/>
                    <a:pt x="24" y="50"/>
                    <a:pt x="33" y="50"/>
                  </a:cubicBezTo>
                  <a:cubicBezTo>
                    <a:pt x="43" y="50"/>
                    <a:pt x="50" y="43"/>
                    <a:pt x="50" y="34"/>
                  </a:cubicBezTo>
                  <a:cubicBezTo>
                    <a:pt x="50" y="24"/>
                    <a:pt x="43" y="17"/>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5" name="Group 94">
            <a:extLst>
              <a:ext uri="{FF2B5EF4-FFF2-40B4-BE49-F238E27FC236}">
                <a16:creationId xmlns:a16="http://schemas.microsoft.com/office/drawing/2014/main" id="{A234D61B-F746-6D48-86C3-580F5C3F769E}"/>
              </a:ext>
            </a:extLst>
          </p:cNvPr>
          <p:cNvGrpSpPr/>
          <p:nvPr/>
        </p:nvGrpSpPr>
        <p:grpSpPr>
          <a:xfrm>
            <a:off x="4509261" y="94562"/>
            <a:ext cx="467067" cy="423696"/>
            <a:chOff x="4246564" y="3205163"/>
            <a:chExt cx="444500" cy="403225"/>
          </a:xfrm>
          <a:solidFill>
            <a:schemeClr val="accent2"/>
          </a:solidFill>
        </p:grpSpPr>
        <p:sp>
          <p:nvSpPr>
            <p:cNvPr id="96" name="Freeform 71">
              <a:extLst>
                <a:ext uri="{FF2B5EF4-FFF2-40B4-BE49-F238E27FC236}">
                  <a16:creationId xmlns:a16="http://schemas.microsoft.com/office/drawing/2014/main" id="{D736A8D6-CA8B-FE49-8BB1-0B8809EF8379}"/>
                </a:ext>
              </a:extLst>
            </p:cNvPr>
            <p:cNvSpPr>
              <a:spLocks/>
            </p:cNvSpPr>
            <p:nvPr/>
          </p:nvSpPr>
          <p:spPr bwMode="auto">
            <a:xfrm>
              <a:off x="4441826" y="3275013"/>
              <a:ext cx="249238" cy="276225"/>
            </a:xfrm>
            <a:custGeom>
              <a:avLst/>
              <a:gdLst>
                <a:gd name="T0" fmla="*/ 143 w 151"/>
                <a:gd name="T1" fmla="*/ 168 h 168"/>
                <a:gd name="T2" fmla="*/ 100 w 151"/>
                <a:gd name="T3" fmla="*/ 168 h 168"/>
                <a:gd name="T4" fmla="*/ 92 w 151"/>
                <a:gd name="T5" fmla="*/ 160 h 168"/>
                <a:gd name="T6" fmla="*/ 100 w 151"/>
                <a:gd name="T7" fmla="*/ 152 h 168"/>
                <a:gd name="T8" fmla="*/ 134 w 151"/>
                <a:gd name="T9" fmla="*/ 152 h 168"/>
                <a:gd name="T10" fmla="*/ 134 w 151"/>
                <a:gd name="T11" fmla="*/ 98 h 168"/>
                <a:gd name="T12" fmla="*/ 105 w 151"/>
                <a:gd name="T13" fmla="*/ 83 h 168"/>
                <a:gd name="T14" fmla="*/ 101 w 151"/>
                <a:gd name="T15" fmla="*/ 79 h 168"/>
                <a:gd name="T16" fmla="*/ 78 w 151"/>
                <a:gd name="T17" fmla="*/ 17 h 168"/>
                <a:gd name="T18" fmla="*/ 16 w 151"/>
                <a:gd name="T19" fmla="*/ 17 h 168"/>
                <a:gd name="T20" fmla="*/ 16 w 151"/>
                <a:gd name="T21" fmla="*/ 152 h 168"/>
                <a:gd name="T22" fmla="*/ 33 w 151"/>
                <a:gd name="T23" fmla="*/ 152 h 168"/>
                <a:gd name="T24" fmla="*/ 42 w 151"/>
                <a:gd name="T25" fmla="*/ 160 h 168"/>
                <a:gd name="T26" fmla="*/ 33 w 151"/>
                <a:gd name="T27" fmla="*/ 168 h 168"/>
                <a:gd name="T28" fmla="*/ 8 w 151"/>
                <a:gd name="T29" fmla="*/ 168 h 168"/>
                <a:gd name="T30" fmla="*/ 0 w 151"/>
                <a:gd name="T31" fmla="*/ 160 h 168"/>
                <a:gd name="T32" fmla="*/ 0 w 151"/>
                <a:gd name="T33" fmla="*/ 9 h 168"/>
                <a:gd name="T34" fmla="*/ 8 w 151"/>
                <a:gd name="T35" fmla="*/ 0 h 168"/>
                <a:gd name="T36" fmla="*/ 84 w 151"/>
                <a:gd name="T37" fmla="*/ 0 h 168"/>
                <a:gd name="T38" fmla="*/ 92 w 151"/>
                <a:gd name="T39" fmla="*/ 6 h 168"/>
                <a:gd name="T40" fmla="*/ 116 w 151"/>
                <a:gd name="T41" fmla="*/ 70 h 168"/>
                <a:gd name="T42" fmla="*/ 146 w 151"/>
                <a:gd name="T43" fmla="*/ 85 h 168"/>
                <a:gd name="T44" fmla="*/ 151 w 151"/>
                <a:gd name="T45" fmla="*/ 93 h 168"/>
                <a:gd name="T46" fmla="*/ 151 w 151"/>
                <a:gd name="T47" fmla="*/ 160 h 168"/>
                <a:gd name="T48" fmla="*/ 143 w 151"/>
                <a:gd name="T4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68">
                  <a:moveTo>
                    <a:pt x="143" y="168"/>
                  </a:moveTo>
                  <a:cubicBezTo>
                    <a:pt x="100" y="168"/>
                    <a:pt x="100" y="168"/>
                    <a:pt x="100" y="168"/>
                  </a:cubicBezTo>
                  <a:cubicBezTo>
                    <a:pt x="96" y="168"/>
                    <a:pt x="92" y="165"/>
                    <a:pt x="92" y="160"/>
                  </a:cubicBezTo>
                  <a:cubicBezTo>
                    <a:pt x="92" y="155"/>
                    <a:pt x="96" y="152"/>
                    <a:pt x="100" y="152"/>
                  </a:cubicBezTo>
                  <a:cubicBezTo>
                    <a:pt x="134" y="152"/>
                    <a:pt x="134" y="152"/>
                    <a:pt x="134" y="152"/>
                  </a:cubicBezTo>
                  <a:cubicBezTo>
                    <a:pt x="134" y="98"/>
                    <a:pt x="134" y="98"/>
                    <a:pt x="134" y="98"/>
                  </a:cubicBezTo>
                  <a:cubicBezTo>
                    <a:pt x="105" y="83"/>
                    <a:pt x="105" y="83"/>
                    <a:pt x="105" y="83"/>
                  </a:cubicBezTo>
                  <a:cubicBezTo>
                    <a:pt x="103" y="82"/>
                    <a:pt x="102" y="81"/>
                    <a:pt x="101" y="79"/>
                  </a:cubicBezTo>
                  <a:cubicBezTo>
                    <a:pt x="78" y="17"/>
                    <a:pt x="78" y="17"/>
                    <a:pt x="78" y="17"/>
                  </a:cubicBezTo>
                  <a:cubicBezTo>
                    <a:pt x="16" y="17"/>
                    <a:pt x="16" y="17"/>
                    <a:pt x="16" y="17"/>
                  </a:cubicBezTo>
                  <a:cubicBezTo>
                    <a:pt x="16" y="152"/>
                    <a:pt x="16" y="152"/>
                    <a:pt x="16" y="152"/>
                  </a:cubicBezTo>
                  <a:cubicBezTo>
                    <a:pt x="33" y="152"/>
                    <a:pt x="33" y="152"/>
                    <a:pt x="33" y="152"/>
                  </a:cubicBezTo>
                  <a:cubicBezTo>
                    <a:pt x="38" y="152"/>
                    <a:pt x="42" y="155"/>
                    <a:pt x="42" y="160"/>
                  </a:cubicBezTo>
                  <a:cubicBezTo>
                    <a:pt x="42" y="165"/>
                    <a:pt x="38" y="168"/>
                    <a:pt x="33" y="168"/>
                  </a:cubicBezTo>
                  <a:cubicBezTo>
                    <a:pt x="8" y="168"/>
                    <a:pt x="8" y="168"/>
                    <a:pt x="8" y="168"/>
                  </a:cubicBezTo>
                  <a:cubicBezTo>
                    <a:pt x="3" y="168"/>
                    <a:pt x="0" y="165"/>
                    <a:pt x="0" y="160"/>
                  </a:cubicBezTo>
                  <a:cubicBezTo>
                    <a:pt x="0" y="9"/>
                    <a:pt x="0" y="9"/>
                    <a:pt x="0" y="9"/>
                  </a:cubicBezTo>
                  <a:cubicBezTo>
                    <a:pt x="0" y="4"/>
                    <a:pt x="3" y="0"/>
                    <a:pt x="8" y="0"/>
                  </a:cubicBezTo>
                  <a:cubicBezTo>
                    <a:pt x="84" y="0"/>
                    <a:pt x="84" y="0"/>
                    <a:pt x="84" y="0"/>
                  </a:cubicBezTo>
                  <a:cubicBezTo>
                    <a:pt x="87" y="0"/>
                    <a:pt x="90" y="2"/>
                    <a:pt x="92" y="6"/>
                  </a:cubicBezTo>
                  <a:cubicBezTo>
                    <a:pt x="116" y="70"/>
                    <a:pt x="116" y="70"/>
                    <a:pt x="116" y="70"/>
                  </a:cubicBezTo>
                  <a:cubicBezTo>
                    <a:pt x="146" y="85"/>
                    <a:pt x="146" y="85"/>
                    <a:pt x="146" y="85"/>
                  </a:cubicBezTo>
                  <a:cubicBezTo>
                    <a:pt x="149" y="87"/>
                    <a:pt x="151" y="90"/>
                    <a:pt x="151" y="93"/>
                  </a:cubicBezTo>
                  <a:cubicBezTo>
                    <a:pt x="151" y="160"/>
                    <a:pt x="151" y="160"/>
                    <a:pt x="151" y="160"/>
                  </a:cubicBezTo>
                  <a:cubicBezTo>
                    <a:pt x="151" y="165"/>
                    <a:pt x="147" y="168"/>
                    <a:pt x="143"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2">
              <a:extLst>
                <a:ext uri="{FF2B5EF4-FFF2-40B4-BE49-F238E27FC236}">
                  <a16:creationId xmlns:a16="http://schemas.microsoft.com/office/drawing/2014/main" id="{22E21F43-6FBF-3A4B-A8D1-4FB81F1897BD}"/>
                </a:ext>
              </a:extLst>
            </p:cNvPr>
            <p:cNvSpPr>
              <a:spLocks noEditPoints="1"/>
            </p:cNvSpPr>
            <p:nvPr/>
          </p:nvSpPr>
          <p:spPr bwMode="auto">
            <a:xfrm>
              <a:off x="4483101" y="3468688"/>
              <a:ext cx="138113" cy="139700"/>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7 h 84"/>
                <a:gd name="T12" fmla="*/ 17 w 84"/>
                <a:gd name="T13" fmla="*/ 42 h 84"/>
                <a:gd name="T14" fmla="*/ 42 w 84"/>
                <a:gd name="T15" fmla="*/ 67 h 84"/>
                <a:gd name="T16" fmla="*/ 67 w 84"/>
                <a:gd name="T17" fmla="*/ 42 h 84"/>
                <a:gd name="T18" fmla="*/ 42 w 84"/>
                <a:gd name="T19"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7"/>
                  </a:moveTo>
                  <a:cubicBezTo>
                    <a:pt x="28" y="17"/>
                    <a:pt x="17" y="28"/>
                    <a:pt x="17" y="42"/>
                  </a:cubicBezTo>
                  <a:cubicBezTo>
                    <a:pt x="17" y="56"/>
                    <a:pt x="28" y="67"/>
                    <a:pt x="42" y="67"/>
                  </a:cubicBezTo>
                  <a:cubicBezTo>
                    <a:pt x="56" y="67"/>
                    <a:pt x="67" y="56"/>
                    <a:pt x="67" y="42"/>
                  </a:cubicBezTo>
                  <a:cubicBezTo>
                    <a:pt x="67" y="28"/>
                    <a:pt x="56"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3">
              <a:extLst>
                <a:ext uri="{FF2B5EF4-FFF2-40B4-BE49-F238E27FC236}">
                  <a16:creationId xmlns:a16="http://schemas.microsoft.com/office/drawing/2014/main" id="{DB50B0AF-E29A-7348-BA32-07606175C662}"/>
                </a:ext>
              </a:extLst>
            </p:cNvPr>
            <p:cNvSpPr>
              <a:spLocks/>
            </p:cNvSpPr>
            <p:nvPr/>
          </p:nvSpPr>
          <p:spPr bwMode="auto">
            <a:xfrm>
              <a:off x="4495801" y="3330575"/>
              <a:ext cx="84138" cy="82550"/>
            </a:xfrm>
            <a:custGeom>
              <a:avLst/>
              <a:gdLst>
                <a:gd name="T0" fmla="*/ 42 w 51"/>
                <a:gd name="T1" fmla="*/ 50 h 50"/>
                <a:gd name="T2" fmla="*/ 9 w 51"/>
                <a:gd name="T3" fmla="*/ 50 h 50"/>
                <a:gd name="T4" fmla="*/ 0 w 51"/>
                <a:gd name="T5" fmla="*/ 42 h 50"/>
                <a:gd name="T6" fmla="*/ 0 w 51"/>
                <a:gd name="T7" fmla="*/ 8 h 50"/>
                <a:gd name="T8" fmla="*/ 9 w 51"/>
                <a:gd name="T9" fmla="*/ 0 h 50"/>
                <a:gd name="T10" fmla="*/ 17 w 51"/>
                <a:gd name="T11" fmla="*/ 8 h 50"/>
                <a:gd name="T12" fmla="*/ 17 w 51"/>
                <a:gd name="T13" fmla="*/ 33 h 50"/>
                <a:gd name="T14" fmla="*/ 42 w 51"/>
                <a:gd name="T15" fmla="*/ 33 h 50"/>
                <a:gd name="T16" fmla="*/ 51 w 51"/>
                <a:gd name="T17" fmla="*/ 42 h 50"/>
                <a:gd name="T18" fmla="*/ 42 w 51"/>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0">
                  <a:moveTo>
                    <a:pt x="42" y="50"/>
                  </a:moveTo>
                  <a:cubicBezTo>
                    <a:pt x="9" y="50"/>
                    <a:pt x="9" y="50"/>
                    <a:pt x="9" y="50"/>
                  </a:cubicBezTo>
                  <a:cubicBezTo>
                    <a:pt x="4" y="50"/>
                    <a:pt x="0" y="47"/>
                    <a:pt x="0" y="42"/>
                  </a:cubicBezTo>
                  <a:cubicBezTo>
                    <a:pt x="0" y="8"/>
                    <a:pt x="0" y="8"/>
                    <a:pt x="0" y="8"/>
                  </a:cubicBezTo>
                  <a:cubicBezTo>
                    <a:pt x="0" y="4"/>
                    <a:pt x="4" y="0"/>
                    <a:pt x="9" y="0"/>
                  </a:cubicBezTo>
                  <a:cubicBezTo>
                    <a:pt x="13" y="0"/>
                    <a:pt x="17" y="4"/>
                    <a:pt x="17" y="8"/>
                  </a:cubicBezTo>
                  <a:cubicBezTo>
                    <a:pt x="17" y="33"/>
                    <a:pt x="17" y="33"/>
                    <a:pt x="17" y="33"/>
                  </a:cubicBezTo>
                  <a:cubicBezTo>
                    <a:pt x="42" y="33"/>
                    <a:pt x="42" y="33"/>
                    <a:pt x="42" y="33"/>
                  </a:cubicBezTo>
                  <a:cubicBezTo>
                    <a:pt x="47" y="33"/>
                    <a:pt x="51" y="37"/>
                    <a:pt x="51" y="42"/>
                  </a:cubicBezTo>
                  <a:cubicBezTo>
                    <a:pt x="51" y="47"/>
                    <a:pt x="47" y="50"/>
                    <a:pt x="4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4">
              <a:extLst>
                <a:ext uri="{FF2B5EF4-FFF2-40B4-BE49-F238E27FC236}">
                  <a16:creationId xmlns:a16="http://schemas.microsoft.com/office/drawing/2014/main" id="{AD74533D-95E7-9E4D-9080-BA2607134049}"/>
                </a:ext>
              </a:extLst>
            </p:cNvPr>
            <p:cNvSpPr>
              <a:spLocks/>
            </p:cNvSpPr>
            <p:nvPr/>
          </p:nvSpPr>
          <p:spPr bwMode="auto">
            <a:xfrm>
              <a:off x="4275139" y="3275013"/>
              <a:ext cx="138113" cy="28575"/>
            </a:xfrm>
            <a:custGeom>
              <a:avLst/>
              <a:gdLst>
                <a:gd name="T0" fmla="*/ 75 w 84"/>
                <a:gd name="T1" fmla="*/ 17 h 17"/>
                <a:gd name="T2" fmla="*/ 8 w 84"/>
                <a:gd name="T3" fmla="*/ 17 h 17"/>
                <a:gd name="T4" fmla="*/ 0 w 84"/>
                <a:gd name="T5" fmla="*/ 9 h 17"/>
                <a:gd name="T6" fmla="*/ 8 w 84"/>
                <a:gd name="T7" fmla="*/ 0 h 17"/>
                <a:gd name="T8" fmla="*/ 75 w 84"/>
                <a:gd name="T9" fmla="*/ 0 h 17"/>
                <a:gd name="T10" fmla="*/ 84 w 84"/>
                <a:gd name="T11" fmla="*/ 9 h 17"/>
                <a:gd name="T12" fmla="*/ 75 w 8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4" h="17">
                  <a:moveTo>
                    <a:pt x="75" y="17"/>
                  </a:moveTo>
                  <a:cubicBezTo>
                    <a:pt x="8" y="17"/>
                    <a:pt x="8" y="17"/>
                    <a:pt x="8" y="17"/>
                  </a:cubicBezTo>
                  <a:cubicBezTo>
                    <a:pt x="3" y="17"/>
                    <a:pt x="0" y="13"/>
                    <a:pt x="0" y="9"/>
                  </a:cubicBezTo>
                  <a:cubicBezTo>
                    <a:pt x="0" y="4"/>
                    <a:pt x="3" y="0"/>
                    <a:pt x="8" y="0"/>
                  </a:cubicBezTo>
                  <a:cubicBezTo>
                    <a:pt x="75" y="0"/>
                    <a:pt x="75" y="0"/>
                    <a:pt x="75" y="0"/>
                  </a:cubicBezTo>
                  <a:cubicBezTo>
                    <a:pt x="80" y="0"/>
                    <a:pt x="84" y="4"/>
                    <a:pt x="84" y="9"/>
                  </a:cubicBezTo>
                  <a:cubicBezTo>
                    <a:pt x="84" y="13"/>
                    <a:pt x="80" y="17"/>
                    <a:pt x="7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5">
              <a:extLst>
                <a:ext uri="{FF2B5EF4-FFF2-40B4-BE49-F238E27FC236}">
                  <a16:creationId xmlns:a16="http://schemas.microsoft.com/office/drawing/2014/main" id="{FB83189F-6025-9A40-BD55-B4072DC0BE6B}"/>
                </a:ext>
              </a:extLst>
            </p:cNvPr>
            <p:cNvSpPr>
              <a:spLocks/>
            </p:cNvSpPr>
            <p:nvPr/>
          </p:nvSpPr>
          <p:spPr bwMode="auto">
            <a:xfrm>
              <a:off x="4246564" y="3205163"/>
              <a:ext cx="220663" cy="98425"/>
            </a:xfrm>
            <a:custGeom>
              <a:avLst/>
              <a:gdLst>
                <a:gd name="T0" fmla="*/ 126 w 134"/>
                <a:gd name="T1" fmla="*/ 59 h 59"/>
                <a:gd name="T2" fmla="*/ 118 w 134"/>
                <a:gd name="T3" fmla="*/ 51 h 59"/>
                <a:gd name="T4" fmla="*/ 118 w 134"/>
                <a:gd name="T5" fmla="*/ 17 h 59"/>
                <a:gd name="T6" fmla="*/ 8 w 134"/>
                <a:gd name="T7" fmla="*/ 17 h 59"/>
                <a:gd name="T8" fmla="*/ 0 w 134"/>
                <a:gd name="T9" fmla="*/ 9 h 59"/>
                <a:gd name="T10" fmla="*/ 8 w 134"/>
                <a:gd name="T11" fmla="*/ 0 h 59"/>
                <a:gd name="T12" fmla="*/ 126 w 134"/>
                <a:gd name="T13" fmla="*/ 0 h 59"/>
                <a:gd name="T14" fmla="*/ 134 w 134"/>
                <a:gd name="T15" fmla="*/ 9 h 59"/>
                <a:gd name="T16" fmla="*/ 134 w 134"/>
                <a:gd name="T17" fmla="*/ 51 h 59"/>
                <a:gd name="T18" fmla="*/ 126 w 134"/>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59">
                  <a:moveTo>
                    <a:pt x="126" y="59"/>
                  </a:moveTo>
                  <a:cubicBezTo>
                    <a:pt x="121" y="59"/>
                    <a:pt x="118" y="55"/>
                    <a:pt x="118" y="51"/>
                  </a:cubicBezTo>
                  <a:cubicBezTo>
                    <a:pt x="118" y="17"/>
                    <a:pt x="118" y="17"/>
                    <a:pt x="118" y="17"/>
                  </a:cubicBezTo>
                  <a:cubicBezTo>
                    <a:pt x="8" y="17"/>
                    <a:pt x="8" y="17"/>
                    <a:pt x="8" y="17"/>
                  </a:cubicBezTo>
                  <a:cubicBezTo>
                    <a:pt x="4" y="17"/>
                    <a:pt x="0" y="13"/>
                    <a:pt x="0" y="9"/>
                  </a:cubicBezTo>
                  <a:cubicBezTo>
                    <a:pt x="0" y="4"/>
                    <a:pt x="4" y="0"/>
                    <a:pt x="8" y="0"/>
                  </a:cubicBezTo>
                  <a:cubicBezTo>
                    <a:pt x="126" y="0"/>
                    <a:pt x="126" y="0"/>
                    <a:pt x="126" y="0"/>
                  </a:cubicBezTo>
                  <a:cubicBezTo>
                    <a:pt x="131" y="0"/>
                    <a:pt x="134" y="4"/>
                    <a:pt x="134" y="9"/>
                  </a:cubicBezTo>
                  <a:cubicBezTo>
                    <a:pt x="134" y="51"/>
                    <a:pt x="134" y="51"/>
                    <a:pt x="134" y="51"/>
                  </a:cubicBezTo>
                  <a:cubicBezTo>
                    <a:pt x="134" y="55"/>
                    <a:pt x="131" y="59"/>
                    <a:pt x="12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76">
              <a:extLst>
                <a:ext uri="{FF2B5EF4-FFF2-40B4-BE49-F238E27FC236}">
                  <a16:creationId xmlns:a16="http://schemas.microsoft.com/office/drawing/2014/main" id="{8891FBA6-4A71-0A4B-9230-F389F70CA28E}"/>
                </a:ext>
              </a:extLst>
            </p:cNvPr>
            <p:cNvSpPr>
              <a:spLocks/>
            </p:cNvSpPr>
            <p:nvPr/>
          </p:nvSpPr>
          <p:spPr bwMode="auto">
            <a:xfrm>
              <a:off x="4302126" y="3344863"/>
              <a:ext cx="111125" cy="26988"/>
            </a:xfrm>
            <a:custGeom>
              <a:avLst/>
              <a:gdLst>
                <a:gd name="T0" fmla="*/ 59 w 68"/>
                <a:gd name="T1" fmla="*/ 17 h 17"/>
                <a:gd name="T2" fmla="*/ 9 w 68"/>
                <a:gd name="T3" fmla="*/ 17 h 17"/>
                <a:gd name="T4" fmla="*/ 0 w 68"/>
                <a:gd name="T5" fmla="*/ 9 h 17"/>
                <a:gd name="T6" fmla="*/ 9 w 68"/>
                <a:gd name="T7" fmla="*/ 0 h 17"/>
                <a:gd name="T8" fmla="*/ 59 w 68"/>
                <a:gd name="T9" fmla="*/ 0 h 17"/>
                <a:gd name="T10" fmla="*/ 68 w 68"/>
                <a:gd name="T11" fmla="*/ 9 h 17"/>
                <a:gd name="T12" fmla="*/ 59 w 6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59" y="17"/>
                  </a:moveTo>
                  <a:cubicBezTo>
                    <a:pt x="9" y="17"/>
                    <a:pt x="9" y="17"/>
                    <a:pt x="9" y="17"/>
                  </a:cubicBezTo>
                  <a:cubicBezTo>
                    <a:pt x="4" y="17"/>
                    <a:pt x="0" y="13"/>
                    <a:pt x="0" y="9"/>
                  </a:cubicBezTo>
                  <a:cubicBezTo>
                    <a:pt x="0" y="4"/>
                    <a:pt x="4" y="0"/>
                    <a:pt x="9" y="0"/>
                  </a:cubicBezTo>
                  <a:cubicBezTo>
                    <a:pt x="59" y="0"/>
                    <a:pt x="59" y="0"/>
                    <a:pt x="59" y="0"/>
                  </a:cubicBezTo>
                  <a:cubicBezTo>
                    <a:pt x="64" y="0"/>
                    <a:pt x="68" y="4"/>
                    <a:pt x="68" y="9"/>
                  </a:cubicBezTo>
                  <a:cubicBezTo>
                    <a:pt x="68" y="13"/>
                    <a:pt x="64" y="17"/>
                    <a:pt x="5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77">
              <a:extLst>
                <a:ext uri="{FF2B5EF4-FFF2-40B4-BE49-F238E27FC236}">
                  <a16:creationId xmlns:a16="http://schemas.microsoft.com/office/drawing/2014/main" id="{B9685FE9-0454-8A43-8ED1-BB23408C8381}"/>
                </a:ext>
              </a:extLst>
            </p:cNvPr>
            <p:cNvSpPr>
              <a:spLocks/>
            </p:cNvSpPr>
            <p:nvPr/>
          </p:nvSpPr>
          <p:spPr bwMode="auto">
            <a:xfrm>
              <a:off x="4329114" y="3413125"/>
              <a:ext cx="84138" cy="28575"/>
            </a:xfrm>
            <a:custGeom>
              <a:avLst/>
              <a:gdLst>
                <a:gd name="T0" fmla="*/ 42 w 51"/>
                <a:gd name="T1" fmla="*/ 17 h 17"/>
                <a:gd name="T2" fmla="*/ 9 w 51"/>
                <a:gd name="T3" fmla="*/ 17 h 17"/>
                <a:gd name="T4" fmla="*/ 0 w 51"/>
                <a:gd name="T5" fmla="*/ 9 h 17"/>
                <a:gd name="T6" fmla="*/ 9 w 51"/>
                <a:gd name="T7" fmla="*/ 0 h 17"/>
                <a:gd name="T8" fmla="*/ 42 w 51"/>
                <a:gd name="T9" fmla="*/ 0 h 17"/>
                <a:gd name="T10" fmla="*/ 51 w 51"/>
                <a:gd name="T11" fmla="*/ 9 h 17"/>
                <a:gd name="T12" fmla="*/ 42 w 5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1" h="17">
                  <a:moveTo>
                    <a:pt x="42" y="17"/>
                  </a:moveTo>
                  <a:cubicBezTo>
                    <a:pt x="9" y="17"/>
                    <a:pt x="9" y="17"/>
                    <a:pt x="9" y="17"/>
                  </a:cubicBezTo>
                  <a:cubicBezTo>
                    <a:pt x="4" y="17"/>
                    <a:pt x="0" y="13"/>
                    <a:pt x="0" y="9"/>
                  </a:cubicBezTo>
                  <a:cubicBezTo>
                    <a:pt x="0" y="4"/>
                    <a:pt x="4" y="0"/>
                    <a:pt x="9" y="0"/>
                  </a:cubicBezTo>
                  <a:cubicBezTo>
                    <a:pt x="42" y="0"/>
                    <a:pt x="42" y="0"/>
                    <a:pt x="42" y="0"/>
                  </a:cubicBezTo>
                  <a:cubicBezTo>
                    <a:pt x="47" y="0"/>
                    <a:pt x="51" y="4"/>
                    <a:pt x="51" y="9"/>
                  </a:cubicBezTo>
                  <a:cubicBezTo>
                    <a:pt x="51" y="13"/>
                    <a:pt x="47"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05CC305D-671B-7C43-91F9-AABAD582E05C}"/>
              </a:ext>
            </a:extLst>
          </p:cNvPr>
          <p:cNvGrpSpPr/>
          <p:nvPr/>
        </p:nvGrpSpPr>
        <p:grpSpPr>
          <a:xfrm>
            <a:off x="5905894" y="97331"/>
            <a:ext cx="416569" cy="418159"/>
            <a:chOff x="5866022" y="74563"/>
            <a:chExt cx="461930" cy="463694"/>
          </a:xfrm>
          <a:solidFill>
            <a:schemeClr val="accent2"/>
          </a:solidFill>
        </p:grpSpPr>
        <p:sp>
          <p:nvSpPr>
            <p:cNvPr id="112" name="Freeform 293">
              <a:extLst>
                <a:ext uri="{FF2B5EF4-FFF2-40B4-BE49-F238E27FC236}">
                  <a16:creationId xmlns:a16="http://schemas.microsoft.com/office/drawing/2014/main" id="{21BF1C10-7222-DB40-8979-B6B1F3009141}"/>
                </a:ext>
              </a:extLst>
            </p:cNvPr>
            <p:cNvSpPr>
              <a:spLocks/>
            </p:cNvSpPr>
            <p:nvPr/>
          </p:nvSpPr>
          <p:spPr bwMode="auto">
            <a:xfrm>
              <a:off x="6081119" y="78089"/>
              <a:ext cx="31736" cy="460168"/>
            </a:xfrm>
            <a:custGeom>
              <a:avLst/>
              <a:gdLst>
                <a:gd name="T0" fmla="*/ 9 w 17"/>
                <a:gd name="T1" fmla="*/ 252 h 252"/>
                <a:gd name="T2" fmla="*/ 0 w 17"/>
                <a:gd name="T3" fmla="*/ 244 h 252"/>
                <a:gd name="T4" fmla="*/ 0 w 17"/>
                <a:gd name="T5" fmla="*/ 8 h 252"/>
                <a:gd name="T6" fmla="*/ 9 w 17"/>
                <a:gd name="T7" fmla="*/ 0 h 252"/>
                <a:gd name="T8" fmla="*/ 17 w 17"/>
                <a:gd name="T9" fmla="*/ 8 h 252"/>
                <a:gd name="T10" fmla="*/ 17 w 17"/>
                <a:gd name="T11" fmla="*/ 244 h 252"/>
                <a:gd name="T12" fmla="*/ 9 w 17"/>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17" h="252">
                  <a:moveTo>
                    <a:pt x="9" y="252"/>
                  </a:moveTo>
                  <a:cubicBezTo>
                    <a:pt x="4" y="252"/>
                    <a:pt x="0" y="249"/>
                    <a:pt x="0" y="244"/>
                  </a:cubicBezTo>
                  <a:cubicBezTo>
                    <a:pt x="0" y="8"/>
                    <a:pt x="0" y="8"/>
                    <a:pt x="0" y="8"/>
                  </a:cubicBezTo>
                  <a:cubicBezTo>
                    <a:pt x="0" y="4"/>
                    <a:pt x="4" y="0"/>
                    <a:pt x="9" y="0"/>
                  </a:cubicBezTo>
                  <a:cubicBezTo>
                    <a:pt x="13" y="0"/>
                    <a:pt x="17" y="4"/>
                    <a:pt x="17" y="8"/>
                  </a:cubicBezTo>
                  <a:cubicBezTo>
                    <a:pt x="17" y="244"/>
                    <a:pt x="17" y="244"/>
                    <a:pt x="17" y="244"/>
                  </a:cubicBezTo>
                  <a:cubicBezTo>
                    <a:pt x="17" y="249"/>
                    <a:pt x="13" y="252"/>
                    <a:pt x="9"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94">
              <a:extLst>
                <a:ext uri="{FF2B5EF4-FFF2-40B4-BE49-F238E27FC236}">
                  <a16:creationId xmlns:a16="http://schemas.microsoft.com/office/drawing/2014/main" id="{49300163-60B5-5F4E-823E-544913295676}"/>
                </a:ext>
              </a:extLst>
            </p:cNvPr>
            <p:cNvSpPr>
              <a:spLocks/>
            </p:cNvSpPr>
            <p:nvPr/>
          </p:nvSpPr>
          <p:spPr bwMode="auto">
            <a:xfrm>
              <a:off x="5888943" y="293187"/>
              <a:ext cx="416090" cy="29973"/>
            </a:xfrm>
            <a:custGeom>
              <a:avLst/>
              <a:gdLst>
                <a:gd name="T0" fmla="*/ 219 w 227"/>
                <a:gd name="T1" fmla="*/ 17 h 17"/>
                <a:gd name="T2" fmla="*/ 8 w 227"/>
                <a:gd name="T3" fmla="*/ 17 h 17"/>
                <a:gd name="T4" fmla="*/ 0 w 227"/>
                <a:gd name="T5" fmla="*/ 8 h 17"/>
                <a:gd name="T6" fmla="*/ 8 w 227"/>
                <a:gd name="T7" fmla="*/ 0 h 17"/>
                <a:gd name="T8" fmla="*/ 219 w 227"/>
                <a:gd name="T9" fmla="*/ 0 h 17"/>
                <a:gd name="T10" fmla="*/ 227 w 227"/>
                <a:gd name="T11" fmla="*/ 8 h 17"/>
                <a:gd name="T12" fmla="*/ 219 w 2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27" h="17">
                  <a:moveTo>
                    <a:pt x="219" y="17"/>
                  </a:moveTo>
                  <a:cubicBezTo>
                    <a:pt x="8" y="17"/>
                    <a:pt x="8" y="17"/>
                    <a:pt x="8" y="17"/>
                  </a:cubicBezTo>
                  <a:cubicBezTo>
                    <a:pt x="4" y="17"/>
                    <a:pt x="0" y="13"/>
                    <a:pt x="0" y="8"/>
                  </a:cubicBezTo>
                  <a:cubicBezTo>
                    <a:pt x="0" y="4"/>
                    <a:pt x="4" y="0"/>
                    <a:pt x="8" y="0"/>
                  </a:cubicBezTo>
                  <a:cubicBezTo>
                    <a:pt x="219" y="0"/>
                    <a:pt x="219" y="0"/>
                    <a:pt x="219" y="0"/>
                  </a:cubicBezTo>
                  <a:cubicBezTo>
                    <a:pt x="223" y="0"/>
                    <a:pt x="227" y="4"/>
                    <a:pt x="227" y="8"/>
                  </a:cubicBezTo>
                  <a:cubicBezTo>
                    <a:pt x="227" y="13"/>
                    <a:pt x="223" y="17"/>
                    <a:pt x="2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95">
              <a:extLst>
                <a:ext uri="{FF2B5EF4-FFF2-40B4-BE49-F238E27FC236}">
                  <a16:creationId xmlns:a16="http://schemas.microsoft.com/office/drawing/2014/main" id="{70F21A30-DD11-2D4C-A2F7-01DB71547FBD}"/>
                </a:ext>
              </a:extLst>
            </p:cNvPr>
            <p:cNvSpPr>
              <a:spLocks noEditPoints="1"/>
            </p:cNvSpPr>
            <p:nvPr/>
          </p:nvSpPr>
          <p:spPr bwMode="auto">
            <a:xfrm>
              <a:off x="5866022" y="74563"/>
              <a:ext cx="461930" cy="463694"/>
            </a:xfrm>
            <a:custGeom>
              <a:avLst/>
              <a:gdLst>
                <a:gd name="T0" fmla="*/ 127 w 253"/>
                <a:gd name="T1" fmla="*/ 253 h 253"/>
                <a:gd name="T2" fmla="*/ 123 w 253"/>
                <a:gd name="T3" fmla="*/ 253 h 253"/>
                <a:gd name="T4" fmla="*/ 0 w 253"/>
                <a:gd name="T5" fmla="*/ 51 h 253"/>
                <a:gd name="T6" fmla="*/ 9 w 253"/>
                <a:gd name="T7" fmla="*/ 43 h 253"/>
                <a:gd name="T8" fmla="*/ 122 w 253"/>
                <a:gd name="T9" fmla="*/ 3 h 253"/>
                <a:gd name="T10" fmla="*/ 132 w 253"/>
                <a:gd name="T11" fmla="*/ 3 h 253"/>
                <a:gd name="T12" fmla="*/ 244 w 253"/>
                <a:gd name="T13" fmla="*/ 43 h 253"/>
                <a:gd name="T14" fmla="*/ 253 w 253"/>
                <a:gd name="T15" fmla="*/ 51 h 253"/>
                <a:gd name="T16" fmla="*/ 130 w 253"/>
                <a:gd name="T17" fmla="*/ 253 h 253"/>
                <a:gd name="T18" fmla="*/ 127 w 253"/>
                <a:gd name="T19" fmla="*/ 253 h 253"/>
                <a:gd name="T20" fmla="*/ 17 w 253"/>
                <a:gd name="T21" fmla="*/ 60 h 253"/>
                <a:gd name="T22" fmla="*/ 127 w 253"/>
                <a:gd name="T23" fmla="*/ 236 h 253"/>
                <a:gd name="T24" fmla="*/ 236 w 253"/>
                <a:gd name="T25" fmla="*/ 60 h 253"/>
                <a:gd name="T26" fmla="*/ 127 w 253"/>
                <a:gd name="T27" fmla="*/ 20 h 253"/>
                <a:gd name="T28" fmla="*/ 17 w 253"/>
                <a:gd name="T29" fmla="*/ 6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53">
                  <a:moveTo>
                    <a:pt x="127" y="253"/>
                  </a:moveTo>
                  <a:cubicBezTo>
                    <a:pt x="125" y="253"/>
                    <a:pt x="124" y="253"/>
                    <a:pt x="123" y="253"/>
                  </a:cubicBezTo>
                  <a:cubicBezTo>
                    <a:pt x="49" y="221"/>
                    <a:pt x="0" y="142"/>
                    <a:pt x="0" y="51"/>
                  </a:cubicBezTo>
                  <a:cubicBezTo>
                    <a:pt x="0" y="47"/>
                    <a:pt x="4" y="43"/>
                    <a:pt x="9" y="43"/>
                  </a:cubicBezTo>
                  <a:cubicBezTo>
                    <a:pt x="42" y="43"/>
                    <a:pt x="91" y="26"/>
                    <a:pt x="122" y="3"/>
                  </a:cubicBezTo>
                  <a:cubicBezTo>
                    <a:pt x="125" y="0"/>
                    <a:pt x="129" y="0"/>
                    <a:pt x="132" y="3"/>
                  </a:cubicBezTo>
                  <a:cubicBezTo>
                    <a:pt x="162" y="26"/>
                    <a:pt x="211" y="43"/>
                    <a:pt x="244" y="43"/>
                  </a:cubicBezTo>
                  <a:cubicBezTo>
                    <a:pt x="249" y="43"/>
                    <a:pt x="253" y="47"/>
                    <a:pt x="253" y="51"/>
                  </a:cubicBezTo>
                  <a:cubicBezTo>
                    <a:pt x="253" y="142"/>
                    <a:pt x="205" y="221"/>
                    <a:pt x="130" y="253"/>
                  </a:cubicBezTo>
                  <a:cubicBezTo>
                    <a:pt x="129" y="253"/>
                    <a:pt x="128" y="253"/>
                    <a:pt x="127" y="253"/>
                  </a:cubicBezTo>
                  <a:close/>
                  <a:moveTo>
                    <a:pt x="17" y="60"/>
                  </a:moveTo>
                  <a:cubicBezTo>
                    <a:pt x="20" y="138"/>
                    <a:pt x="62" y="206"/>
                    <a:pt x="127" y="236"/>
                  </a:cubicBezTo>
                  <a:cubicBezTo>
                    <a:pt x="191" y="206"/>
                    <a:pt x="233" y="138"/>
                    <a:pt x="236" y="60"/>
                  </a:cubicBezTo>
                  <a:cubicBezTo>
                    <a:pt x="201" y="57"/>
                    <a:pt x="158" y="41"/>
                    <a:pt x="127" y="20"/>
                  </a:cubicBezTo>
                  <a:cubicBezTo>
                    <a:pt x="96" y="41"/>
                    <a:pt x="52" y="57"/>
                    <a:pt x="1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 name="Group 114">
            <a:extLst>
              <a:ext uri="{FF2B5EF4-FFF2-40B4-BE49-F238E27FC236}">
                <a16:creationId xmlns:a16="http://schemas.microsoft.com/office/drawing/2014/main" id="{2D5EF188-C538-474D-8DBE-446129F6C8A6}"/>
              </a:ext>
            </a:extLst>
          </p:cNvPr>
          <p:cNvGrpSpPr/>
          <p:nvPr/>
        </p:nvGrpSpPr>
        <p:grpSpPr>
          <a:xfrm>
            <a:off x="7235437" y="80074"/>
            <a:ext cx="431478" cy="452672"/>
            <a:chOff x="7204075" y="1612901"/>
            <a:chExt cx="452438" cy="474662"/>
          </a:xfrm>
          <a:solidFill>
            <a:schemeClr val="bg1"/>
          </a:solidFill>
        </p:grpSpPr>
        <p:sp>
          <p:nvSpPr>
            <p:cNvPr id="116" name="Freeform 51">
              <a:extLst>
                <a:ext uri="{FF2B5EF4-FFF2-40B4-BE49-F238E27FC236}">
                  <a16:creationId xmlns:a16="http://schemas.microsoft.com/office/drawing/2014/main" id="{74461E69-96A7-7C42-92EB-7F4E61AA61C9}"/>
                </a:ext>
              </a:extLst>
            </p:cNvPr>
            <p:cNvSpPr>
              <a:spLocks/>
            </p:cNvSpPr>
            <p:nvPr/>
          </p:nvSpPr>
          <p:spPr bwMode="auto">
            <a:xfrm>
              <a:off x="7412038" y="1727201"/>
              <a:ext cx="153988" cy="150812"/>
            </a:xfrm>
            <a:custGeom>
              <a:avLst/>
              <a:gdLst>
                <a:gd name="T0" fmla="*/ 84 w 93"/>
                <a:gd name="T1" fmla="*/ 92 h 92"/>
                <a:gd name="T2" fmla="*/ 9 w 93"/>
                <a:gd name="T3" fmla="*/ 92 h 92"/>
                <a:gd name="T4" fmla="*/ 0 w 93"/>
                <a:gd name="T5" fmla="*/ 84 h 92"/>
                <a:gd name="T6" fmla="*/ 0 w 93"/>
                <a:gd name="T7" fmla="*/ 8 h 92"/>
                <a:gd name="T8" fmla="*/ 9 w 93"/>
                <a:gd name="T9" fmla="*/ 0 h 92"/>
                <a:gd name="T10" fmla="*/ 17 w 93"/>
                <a:gd name="T11" fmla="*/ 8 h 92"/>
                <a:gd name="T12" fmla="*/ 17 w 93"/>
                <a:gd name="T13" fmla="*/ 76 h 92"/>
                <a:gd name="T14" fmla="*/ 84 w 93"/>
                <a:gd name="T15" fmla="*/ 76 h 92"/>
                <a:gd name="T16" fmla="*/ 93 w 93"/>
                <a:gd name="T17" fmla="*/ 84 h 92"/>
                <a:gd name="T18" fmla="*/ 84 w 93"/>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2">
                  <a:moveTo>
                    <a:pt x="84" y="92"/>
                  </a:moveTo>
                  <a:cubicBezTo>
                    <a:pt x="9" y="92"/>
                    <a:pt x="9" y="92"/>
                    <a:pt x="9" y="92"/>
                  </a:cubicBezTo>
                  <a:cubicBezTo>
                    <a:pt x="4" y="92"/>
                    <a:pt x="0" y="89"/>
                    <a:pt x="0" y="84"/>
                  </a:cubicBezTo>
                  <a:cubicBezTo>
                    <a:pt x="0" y="8"/>
                    <a:pt x="0" y="8"/>
                    <a:pt x="0" y="8"/>
                  </a:cubicBezTo>
                  <a:cubicBezTo>
                    <a:pt x="0" y="4"/>
                    <a:pt x="4" y="0"/>
                    <a:pt x="9" y="0"/>
                  </a:cubicBezTo>
                  <a:cubicBezTo>
                    <a:pt x="13" y="0"/>
                    <a:pt x="17" y="4"/>
                    <a:pt x="17" y="8"/>
                  </a:cubicBezTo>
                  <a:cubicBezTo>
                    <a:pt x="17" y="76"/>
                    <a:pt x="17" y="76"/>
                    <a:pt x="17" y="76"/>
                  </a:cubicBezTo>
                  <a:cubicBezTo>
                    <a:pt x="84" y="76"/>
                    <a:pt x="84" y="76"/>
                    <a:pt x="84" y="76"/>
                  </a:cubicBezTo>
                  <a:cubicBezTo>
                    <a:pt x="89" y="76"/>
                    <a:pt x="93" y="79"/>
                    <a:pt x="93" y="84"/>
                  </a:cubicBezTo>
                  <a:cubicBezTo>
                    <a:pt x="93" y="89"/>
                    <a:pt x="89" y="92"/>
                    <a:pt x="84"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52">
              <a:extLst>
                <a:ext uri="{FF2B5EF4-FFF2-40B4-BE49-F238E27FC236}">
                  <a16:creationId xmlns:a16="http://schemas.microsoft.com/office/drawing/2014/main" id="{EF1444AC-1673-F44B-B740-CCE489455159}"/>
                </a:ext>
              </a:extLst>
            </p:cNvPr>
            <p:cNvSpPr>
              <a:spLocks/>
            </p:cNvSpPr>
            <p:nvPr/>
          </p:nvSpPr>
          <p:spPr bwMode="auto">
            <a:xfrm>
              <a:off x="7204075" y="1612901"/>
              <a:ext cx="452438" cy="474662"/>
            </a:xfrm>
            <a:custGeom>
              <a:avLst/>
              <a:gdLst>
                <a:gd name="T0" fmla="*/ 135 w 274"/>
                <a:gd name="T1" fmla="*/ 288 h 288"/>
                <a:gd name="T2" fmla="*/ 93 w 274"/>
                <a:gd name="T3" fmla="*/ 281 h 288"/>
                <a:gd name="T4" fmla="*/ 14 w 274"/>
                <a:gd name="T5" fmla="*/ 214 h 288"/>
                <a:gd name="T6" fmla="*/ 18 w 274"/>
                <a:gd name="T7" fmla="*/ 203 h 288"/>
                <a:gd name="T8" fmla="*/ 29 w 274"/>
                <a:gd name="T9" fmla="*/ 206 h 288"/>
                <a:gd name="T10" fmla="*/ 98 w 274"/>
                <a:gd name="T11" fmla="*/ 265 h 288"/>
                <a:gd name="T12" fmla="*/ 188 w 274"/>
                <a:gd name="T13" fmla="*/ 258 h 288"/>
                <a:gd name="T14" fmla="*/ 247 w 274"/>
                <a:gd name="T15" fmla="*/ 189 h 288"/>
                <a:gd name="T16" fmla="*/ 240 w 274"/>
                <a:gd name="T17" fmla="*/ 100 h 288"/>
                <a:gd name="T18" fmla="*/ 81 w 274"/>
                <a:gd name="T19" fmla="*/ 48 h 288"/>
                <a:gd name="T20" fmla="*/ 17 w 274"/>
                <a:gd name="T21" fmla="*/ 153 h 288"/>
                <a:gd name="T22" fmla="*/ 8 w 274"/>
                <a:gd name="T23" fmla="*/ 161 h 288"/>
                <a:gd name="T24" fmla="*/ 0 w 274"/>
                <a:gd name="T25" fmla="*/ 153 h 288"/>
                <a:gd name="T26" fmla="*/ 73 w 274"/>
                <a:gd name="T27" fmla="*/ 33 h 288"/>
                <a:gd name="T28" fmla="*/ 255 w 274"/>
                <a:gd name="T29" fmla="*/ 92 h 288"/>
                <a:gd name="T30" fmla="*/ 263 w 274"/>
                <a:gd name="T31" fmla="*/ 195 h 288"/>
                <a:gd name="T32" fmla="*/ 196 w 274"/>
                <a:gd name="T33" fmla="*/ 273 h 288"/>
                <a:gd name="T34" fmla="*/ 135 w 274"/>
                <a:gd name="T35"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88">
                  <a:moveTo>
                    <a:pt x="135" y="288"/>
                  </a:moveTo>
                  <a:cubicBezTo>
                    <a:pt x="120" y="288"/>
                    <a:pt x="106" y="286"/>
                    <a:pt x="93" y="281"/>
                  </a:cubicBezTo>
                  <a:cubicBezTo>
                    <a:pt x="58" y="270"/>
                    <a:pt x="30" y="246"/>
                    <a:pt x="14" y="214"/>
                  </a:cubicBezTo>
                  <a:cubicBezTo>
                    <a:pt x="12" y="210"/>
                    <a:pt x="14" y="205"/>
                    <a:pt x="18" y="203"/>
                  </a:cubicBezTo>
                  <a:cubicBezTo>
                    <a:pt x="22" y="201"/>
                    <a:pt x="27" y="202"/>
                    <a:pt x="29" y="206"/>
                  </a:cubicBezTo>
                  <a:cubicBezTo>
                    <a:pt x="43" y="235"/>
                    <a:pt x="68" y="255"/>
                    <a:pt x="98" y="265"/>
                  </a:cubicBezTo>
                  <a:cubicBezTo>
                    <a:pt x="128" y="275"/>
                    <a:pt x="160" y="273"/>
                    <a:pt x="188" y="258"/>
                  </a:cubicBezTo>
                  <a:cubicBezTo>
                    <a:pt x="216" y="244"/>
                    <a:pt x="237" y="219"/>
                    <a:pt x="247" y="189"/>
                  </a:cubicBezTo>
                  <a:cubicBezTo>
                    <a:pt x="257" y="160"/>
                    <a:pt x="254" y="128"/>
                    <a:pt x="240" y="100"/>
                  </a:cubicBezTo>
                  <a:cubicBezTo>
                    <a:pt x="210" y="42"/>
                    <a:pt x="139" y="19"/>
                    <a:pt x="81" y="48"/>
                  </a:cubicBezTo>
                  <a:cubicBezTo>
                    <a:pt x="41" y="68"/>
                    <a:pt x="17" y="109"/>
                    <a:pt x="17" y="153"/>
                  </a:cubicBezTo>
                  <a:cubicBezTo>
                    <a:pt x="17" y="158"/>
                    <a:pt x="13" y="161"/>
                    <a:pt x="8" y="161"/>
                  </a:cubicBezTo>
                  <a:cubicBezTo>
                    <a:pt x="4" y="161"/>
                    <a:pt x="0" y="158"/>
                    <a:pt x="0" y="153"/>
                  </a:cubicBezTo>
                  <a:cubicBezTo>
                    <a:pt x="0" y="102"/>
                    <a:pt x="28" y="56"/>
                    <a:pt x="73" y="33"/>
                  </a:cubicBezTo>
                  <a:cubicBezTo>
                    <a:pt x="140" y="0"/>
                    <a:pt x="221" y="26"/>
                    <a:pt x="255" y="92"/>
                  </a:cubicBezTo>
                  <a:cubicBezTo>
                    <a:pt x="271" y="124"/>
                    <a:pt x="274" y="161"/>
                    <a:pt x="263" y="195"/>
                  </a:cubicBezTo>
                  <a:cubicBezTo>
                    <a:pt x="252" y="229"/>
                    <a:pt x="228" y="257"/>
                    <a:pt x="196" y="273"/>
                  </a:cubicBezTo>
                  <a:cubicBezTo>
                    <a:pt x="176" y="283"/>
                    <a:pt x="156" y="288"/>
                    <a:pt x="135"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53">
              <a:extLst>
                <a:ext uri="{FF2B5EF4-FFF2-40B4-BE49-F238E27FC236}">
                  <a16:creationId xmlns:a16="http://schemas.microsoft.com/office/drawing/2014/main" id="{8CB939C9-30B8-F140-ADA0-24905055A574}"/>
                </a:ext>
              </a:extLst>
            </p:cNvPr>
            <p:cNvSpPr>
              <a:spLocks/>
            </p:cNvSpPr>
            <p:nvPr/>
          </p:nvSpPr>
          <p:spPr bwMode="auto">
            <a:xfrm>
              <a:off x="7226300" y="1946276"/>
              <a:ext cx="139700" cy="138112"/>
            </a:xfrm>
            <a:custGeom>
              <a:avLst/>
              <a:gdLst>
                <a:gd name="T0" fmla="*/ 17 w 85"/>
                <a:gd name="T1" fmla="*/ 84 h 84"/>
                <a:gd name="T2" fmla="*/ 9 w 85"/>
                <a:gd name="T3" fmla="*/ 77 h 84"/>
                <a:gd name="T4" fmla="*/ 0 w 85"/>
                <a:gd name="T5" fmla="*/ 9 h 84"/>
                <a:gd name="T6" fmla="*/ 3 w 85"/>
                <a:gd name="T7" fmla="*/ 2 h 84"/>
                <a:gd name="T8" fmla="*/ 10 w 85"/>
                <a:gd name="T9" fmla="*/ 0 h 84"/>
                <a:gd name="T10" fmla="*/ 77 w 85"/>
                <a:gd name="T11" fmla="*/ 8 h 84"/>
                <a:gd name="T12" fmla="*/ 84 w 85"/>
                <a:gd name="T13" fmla="*/ 18 h 84"/>
                <a:gd name="T14" fmla="*/ 75 w 85"/>
                <a:gd name="T15" fmla="*/ 25 h 84"/>
                <a:gd name="T16" fmla="*/ 19 w 85"/>
                <a:gd name="T17" fmla="*/ 18 h 84"/>
                <a:gd name="T18" fmla="*/ 26 w 85"/>
                <a:gd name="T19" fmla="*/ 74 h 84"/>
                <a:gd name="T20" fmla="*/ 18 w 85"/>
                <a:gd name="T21" fmla="*/ 84 h 84"/>
                <a:gd name="T22" fmla="*/ 17 w 85"/>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4">
                  <a:moveTo>
                    <a:pt x="17" y="84"/>
                  </a:moveTo>
                  <a:cubicBezTo>
                    <a:pt x="13" y="84"/>
                    <a:pt x="9" y="81"/>
                    <a:pt x="9" y="77"/>
                  </a:cubicBezTo>
                  <a:cubicBezTo>
                    <a:pt x="0" y="9"/>
                    <a:pt x="0" y="9"/>
                    <a:pt x="0" y="9"/>
                  </a:cubicBezTo>
                  <a:cubicBezTo>
                    <a:pt x="0" y="7"/>
                    <a:pt x="1" y="4"/>
                    <a:pt x="3" y="2"/>
                  </a:cubicBezTo>
                  <a:cubicBezTo>
                    <a:pt x="5" y="0"/>
                    <a:pt x="7" y="0"/>
                    <a:pt x="10" y="0"/>
                  </a:cubicBezTo>
                  <a:cubicBezTo>
                    <a:pt x="77" y="8"/>
                    <a:pt x="77" y="8"/>
                    <a:pt x="77" y="8"/>
                  </a:cubicBezTo>
                  <a:cubicBezTo>
                    <a:pt x="82" y="9"/>
                    <a:pt x="85" y="13"/>
                    <a:pt x="84" y="18"/>
                  </a:cubicBezTo>
                  <a:cubicBezTo>
                    <a:pt x="84" y="22"/>
                    <a:pt x="80" y="26"/>
                    <a:pt x="75" y="25"/>
                  </a:cubicBezTo>
                  <a:cubicBezTo>
                    <a:pt x="19" y="18"/>
                    <a:pt x="19" y="18"/>
                    <a:pt x="19" y="18"/>
                  </a:cubicBezTo>
                  <a:cubicBezTo>
                    <a:pt x="26" y="74"/>
                    <a:pt x="26" y="74"/>
                    <a:pt x="26" y="74"/>
                  </a:cubicBezTo>
                  <a:cubicBezTo>
                    <a:pt x="26" y="79"/>
                    <a:pt x="23" y="83"/>
                    <a:pt x="18" y="84"/>
                  </a:cubicBezTo>
                  <a:cubicBezTo>
                    <a:pt x="18" y="84"/>
                    <a:pt x="18" y="84"/>
                    <a:pt x="17"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3A13FB2A-4AAE-1E45-AA70-3058F4C30A83}"/>
              </a:ext>
            </a:extLst>
          </p:cNvPr>
          <p:cNvGrpSpPr/>
          <p:nvPr/>
        </p:nvGrpSpPr>
        <p:grpSpPr>
          <a:xfrm>
            <a:off x="8613985" y="115030"/>
            <a:ext cx="382761" cy="382761"/>
            <a:chOff x="7606443" y="99243"/>
            <a:chExt cx="415925" cy="415925"/>
          </a:xfrm>
        </p:grpSpPr>
        <p:sp>
          <p:nvSpPr>
            <p:cNvPr id="120" name="Freeform 85">
              <a:extLst>
                <a:ext uri="{FF2B5EF4-FFF2-40B4-BE49-F238E27FC236}">
                  <a16:creationId xmlns:a16="http://schemas.microsoft.com/office/drawing/2014/main" id="{7DC2A7B2-5F0A-4049-8DBB-39A2B6060783}"/>
                </a:ext>
              </a:extLst>
            </p:cNvPr>
            <p:cNvSpPr>
              <a:spLocks/>
            </p:cNvSpPr>
            <p:nvPr/>
          </p:nvSpPr>
          <p:spPr bwMode="auto">
            <a:xfrm>
              <a:off x="7606443" y="99243"/>
              <a:ext cx="415925" cy="415925"/>
            </a:xfrm>
            <a:custGeom>
              <a:avLst/>
              <a:gdLst>
                <a:gd name="T0" fmla="*/ 219 w 252"/>
                <a:gd name="T1" fmla="*/ 252 h 252"/>
                <a:gd name="T2" fmla="*/ 34 w 252"/>
                <a:gd name="T3" fmla="*/ 252 h 252"/>
                <a:gd name="T4" fmla="*/ 0 w 252"/>
                <a:gd name="T5" fmla="*/ 218 h 252"/>
                <a:gd name="T6" fmla="*/ 0 w 252"/>
                <a:gd name="T7" fmla="*/ 33 h 252"/>
                <a:gd name="T8" fmla="*/ 34 w 252"/>
                <a:gd name="T9" fmla="*/ 0 h 252"/>
                <a:gd name="T10" fmla="*/ 42 w 252"/>
                <a:gd name="T11" fmla="*/ 0 h 252"/>
                <a:gd name="T12" fmla="*/ 50 w 252"/>
                <a:gd name="T13" fmla="*/ 8 h 252"/>
                <a:gd name="T14" fmla="*/ 42 w 252"/>
                <a:gd name="T15" fmla="*/ 16 h 252"/>
                <a:gd name="T16" fmla="*/ 34 w 252"/>
                <a:gd name="T17" fmla="*/ 16 h 252"/>
                <a:gd name="T18" fmla="*/ 17 w 252"/>
                <a:gd name="T19" fmla="*/ 33 h 252"/>
                <a:gd name="T20" fmla="*/ 17 w 252"/>
                <a:gd name="T21" fmla="*/ 218 h 252"/>
                <a:gd name="T22" fmla="*/ 34 w 252"/>
                <a:gd name="T23" fmla="*/ 235 h 252"/>
                <a:gd name="T24" fmla="*/ 219 w 252"/>
                <a:gd name="T25" fmla="*/ 235 h 252"/>
                <a:gd name="T26" fmla="*/ 236 w 252"/>
                <a:gd name="T27" fmla="*/ 218 h 252"/>
                <a:gd name="T28" fmla="*/ 236 w 252"/>
                <a:gd name="T29" fmla="*/ 33 h 252"/>
                <a:gd name="T30" fmla="*/ 219 w 252"/>
                <a:gd name="T31" fmla="*/ 16 h 252"/>
                <a:gd name="T32" fmla="*/ 210 w 252"/>
                <a:gd name="T33" fmla="*/ 16 h 252"/>
                <a:gd name="T34" fmla="*/ 202 w 252"/>
                <a:gd name="T35" fmla="*/ 8 h 252"/>
                <a:gd name="T36" fmla="*/ 210 w 252"/>
                <a:gd name="T37" fmla="*/ 0 h 252"/>
                <a:gd name="T38" fmla="*/ 219 w 252"/>
                <a:gd name="T39" fmla="*/ 0 h 252"/>
                <a:gd name="T40" fmla="*/ 252 w 252"/>
                <a:gd name="T41" fmla="*/ 33 h 252"/>
                <a:gd name="T42" fmla="*/ 252 w 252"/>
                <a:gd name="T43" fmla="*/ 218 h 252"/>
                <a:gd name="T44" fmla="*/ 219 w 252"/>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252">
                  <a:moveTo>
                    <a:pt x="219" y="252"/>
                  </a:moveTo>
                  <a:cubicBezTo>
                    <a:pt x="34" y="252"/>
                    <a:pt x="34" y="252"/>
                    <a:pt x="34" y="252"/>
                  </a:cubicBezTo>
                  <a:cubicBezTo>
                    <a:pt x="15" y="252"/>
                    <a:pt x="0" y="237"/>
                    <a:pt x="0" y="218"/>
                  </a:cubicBezTo>
                  <a:cubicBezTo>
                    <a:pt x="0" y="33"/>
                    <a:pt x="0" y="33"/>
                    <a:pt x="0" y="33"/>
                  </a:cubicBezTo>
                  <a:cubicBezTo>
                    <a:pt x="0" y="14"/>
                    <a:pt x="15" y="0"/>
                    <a:pt x="34" y="0"/>
                  </a:cubicBezTo>
                  <a:cubicBezTo>
                    <a:pt x="42" y="0"/>
                    <a:pt x="42" y="0"/>
                    <a:pt x="42" y="0"/>
                  </a:cubicBezTo>
                  <a:cubicBezTo>
                    <a:pt x="47" y="0"/>
                    <a:pt x="50" y="3"/>
                    <a:pt x="50" y="8"/>
                  </a:cubicBezTo>
                  <a:cubicBezTo>
                    <a:pt x="50" y="13"/>
                    <a:pt x="47" y="16"/>
                    <a:pt x="42" y="16"/>
                  </a:cubicBezTo>
                  <a:cubicBezTo>
                    <a:pt x="34" y="16"/>
                    <a:pt x="34" y="16"/>
                    <a:pt x="34" y="16"/>
                  </a:cubicBezTo>
                  <a:cubicBezTo>
                    <a:pt x="24" y="16"/>
                    <a:pt x="17" y="24"/>
                    <a:pt x="17" y="33"/>
                  </a:cubicBezTo>
                  <a:cubicBezTo>
                    <a:pt x="17" y="218"/>
                    <a:pt x="17" y="218"/>
                    <a:pt x="17" y="218"/>
                  </a:cubicBezTo>
                  <a:cubicBezTo>
                    <a:pt x="17" y="228"/>
                    <a:pt x="24" y="235"/>
                    <a:pt x="34" y="235"/>
                  </a:cubicBezTo>
                  <a:cubicBezTo>
                    <a:pt x="219" y="235"/>
                    <a:pt x="219" y="235"/>
                    <a:pt x="219" y="235"/>
                  </a:cubicBezTo>
                  <a:cubicBezTo>
                    <a:pt x="228" y="235"/>
                    <a:pt x="236" y="228"/>
                    <a:pt x="236" y="218"/>
                  </a:cubicBezTo>
                  <a:cubicBezTo>
                    <a:pt x="236" y="33"/>
                    <a:pt x="236" y="33"/>
                    <a:pt x="236" y="33"/>
                  </a:cubicBezTo>
                  <a:cubicBezTo>
                    <a:pt x="236" y="24"/>
                    <a:pt x="228" y="16"/>
                    <a:pt x="219" y="16"/>
                  </a:cubicBezTo>
                  <a:cubicBezTo>
                    <a:pt x="210" y="16"/>
                    <a:pt x="210" y="16"/>
                    <a:pt x="210" y="16"/>
                  </a:cubicBezTo>
                  <a:cubicBezTo>
                    <a:pt x="206" y="16"/>
                    <a:pt x="202" y="13"/>
                    <a:pt x="202" y="8"/>
                  </a:cubicBezTo>
                  <a:cubicBezTo>
                    <a:pt x="202" y="3"/>
                    <a:pt x="206" y="0"/>
                    <a:pt x="210" y="0"/>
                  </a:cubicBezTo>
                  <a:cubicBezTo>
                    <a:pt x="219" y="0"/>
                    <a:pt x="219" y="0"/>
                    <a:pt x="219" y="0"/>
                  </a:cubicBezTo>
                  <a:cubicBezTo>
                    <a:pt x="238" y="0"/>
                    <a:pt x="252" y="14"/>
                    <a:pt x="252" y="33"/>
                  </a:cubicBezTo>
                  <a:cubicBezTo>
                    <a:pt x="252" y="218"/>
                    <a:pt x="252" y="218"/>
                    <a:pt x="252" y="218"/>
                  </a:cubicBezTo>
                  <a:cubicBezTo>
                    <a:pt x="252" y="237"/>
                    <a:pt x="238" y="252"/>
                    <a:pt x="219" y="2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6">
              <a:extLst>
                <a:ext uri="{FF2B5EF4-FFF2-40B4-BE49-F238E27FC236}">
                  <a16:creationId xmlns:a16="http://schemas.microsoft.com/office/drawing/2014/main" id="{2C64FF8A-1347-1646-ABF0-ED3BC9794831}"/>
                </a:ext>
              </a:extLst>
            </p:cNvPr>
            <p:cNvSpPr>
              <a:spLocks noEditPoints="1"/>
            </p:cNvSpPr>
            <p:nvPr/>
          </p:nvSpPr>
          <p:spPr bwMode="auto">
            <a:xfrm>
              <a:off x="7717568" y="99243"/>
              <a:ext cx="193675" cy="249238"/>
            </a:xfrm>
            <a:custGeom>
              <a:avLst/>
              <a:gdLst>
                <a:gd name="T0" fmla="*/ 110 w 118"/>
                <a:gd name="T1" fmla="*/ 151 h 151"/>
                <a:gd name="T2" fmla="*/ 104 w 118"/>
                <a:gd name="T3" fmla="*/ 149 h 151"/>
                <a:gd name="T4" fmla="*/ 59 w 118"/>
                <a:gd name="T5" fmla="*/ 111 h 151"/>
                <a:gd name="T6" fmla="*/ 14 w 118"/>
                <a:gd name="T7" fmla="*/ 149 h 151"/>
                <a:gd name="T8" fmla="*/ 5 w 118"/>
                <a:gd name="T9" fmla="*/ 150 h 151"/>
                <a:gd name="T10" fmla="*/ 0 w 118"/>
                <a:gd name="T11" fmla="*/ 143 h 151"/>
                <a:gd name="T12" fmla="*/ 0 w 118"/>
                <a:gd name="T13" fmla="*/ 8 h 151"/>
                <a:gd name="T14" fmla="*/ 9 w 118"/>
                <a:gd name="T15" fmla="*/ 0 h 151"/>
                <a:gd name="T16" fmla="*/ 110 w 118"/>
                <a:gd name="T17" fmla="*/ 0 h 151"/>
                <a:gd name="T18" fmla="*/ 118 w 118"/>
                <a:gd name="T19" fmla="*/ 8 h 151"/>
                <a:gd name="T20" fmla="*/ 118 w 118"/>
                <a:gd name="T21" fmla="*/ 143 h 151"/>
                <a:gd name="T22" fmla="*/ 113 w 118"/>
                <a:gd name="T23" fmla="*/ 150 h 151"/>
                <a:gd name="T24" fmla="*/ 110 w 118"/>
                <a:gd name="T25" fmla="*/ 151 h 151"/>
                <a:gd name="T26" fmla="*/ 59 w 118"/>
                <a:gd name="T27" fmla="*/ 92 h 151"/>
                <a:gd name="T28" fmla="*/ 65 w 118"/>
                <a:gd name="T29" fmla="*/ 94 h 151"/>
                <a:gd name="T30" fmla="*/ 101 w 118"/>
                <a:gd name="T31" fmla="*/ 125 h 151"/>
                <a:gd name="T32" fmla="*/ 101 w 118"/>
                <a:gd name="T33" fmla="*/ 16 h 151"/>
                <a:gd name="T34" fmla="*/ 17 w 118"/>
                <a:gd name="T35" fmla="*/ 16 h 151"/>
                <a:gd name="T36" fmla="*/ 17 w 118"/>
                <a:gd name="T37" fmla="*/ 125 h 151"/>
                <a:gd name="T38" fmla="*/ 54 w 118"/>
                <a:gd name="T39" fmla="*/ 94 h 151"/>
                <a:gd name="T40" fmla="*/ 59 w 118"/>
                <a:gd name="T41" fmla="*/ 9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51">
                  <a:moveTo>
                    <a:pt x="110" y="151"/>
                  </a:moveTo>
                  <a:cubicBezTo>
                    <a:pt x="108" y="151"/>
                    <a:pt x="106" y="150"/>
                    <a:pt x="104" y="149"/>
                  </a:cubicBezTo>
                  <a:cubicBezTo>
                    <a:pt x="59" y="111"/>
                    <a:pt x="59" y="111"/>
                    <a:pt x="59" y="111"/>
                  </a:cubicBezTo>
                  <a:cubicBezTo>
                    <a:pt x="14" y="149"/>
                    <a:pt x="14" y="149"/>
                    <a:pt x="14" y="149"/>
                  </a:cubicBezTo>
                  <a:cubicBezTo>
                    <a:pt x="12" y="151"/>
                    <a:pt x="8" y="151"/>
                    <a:pt x="5" y="150"/>
                  </a:cubicBezTo>
                  <a:cubicBezTo>
                    <a:pt x="2" y="149"/>
                    <a:pt x="0" y="146"/>
                    <a:pt x="0" y="143"/>
                  </a:cubicBezTo>
                  <a:cubicBezTo>
                    <a:pt x="0" y="8"/>
                    <a:pt x="0" y="8"/>
                    <a:pt x="0" y="8"/>
                  </a:cubicBezTo>
                  <a:cubicBezTo>
                    <a:pt x="0" y="3"/>
                    <a:pt x="4" y="0"/>
                    <a:pt x="9" y="0"/>
                  </a:cubicBezTo>
                  <a:cubicBezTo>
                    <a:pt x="110" y="0"/>
                    <a:pt x="110" y="0"/>
                    <a:pt x="110" y="0"/>
                  </a:cubicBezTo>
                  <a:cubicBezTo>
                    <a:pt x="114" y="0"/>
                    <a:pt x="118" y="3"/>
                    <a:pt x="118" y="8"/>
                  </a:cubicBezTo>
                  <a:cubicBezTo>
                    <a:pt x="118" y="143"/>
                    <a:pt x="118" y="143"/>
                    <a:pt x="118" y="143"/>
                  </a:cubicBezTo>
                  <a:cubicBezTo>
                    <a:pt x="118" y="146"/>
                    <a:pt x="116" y="149"/>
                    <a:pt x="113" y="150"/>
                  </a:cubicBezTo>
                  <a:cubicBezTo>
                    <a:pt x="112" y="151"/>
                    <a:pt x="111" y="151"/>
                    <a:pt x="110" y="151"/>
                  </a:cubicBezTo>
                  <a:close/>
                  <a:moveTo>
                    <a:pt x="59" y="92"/>
                  </a:moveTo>
                  <a:cubicBezTo>
                    <a:pt x="61" y="92"/>
                    <a:pt x="63" y="93"/>
                    <a:pt x="65" y="94"/>
                  </a:cubicBezTo>
                  <a:cubicBezTo>
                    <a:pt x="101" y="125"/>
                    <a:pt x="101" y="125"/>
                    <a:pt x="101" y="125"/>
                  </a:cubicBezTo>
                  <a:cubicBezTo>
                    <a:pt x="101" y="16"/>
                    <a:pt x="101" y="16"/>
                    <a:pt x="101" y="16"/>
                  </a:cubicBezTo>
                  <a:cubicBezTo>
                    <a:pt x="17" y="16"/>
                    <a:pt x="17" y="16"/>
                    <a:pt x="17" y="16"/>
                  </a:cubicBezTo>
                  <a:cubicBezTo>
                    <a:pt x="17" y="125"/>
                    <a:pt x="17" y="125"/>
                    <a:pt x="17" y="125"/>
                  </a:cubicBezTo>
                  <a:cubicBezTo>
                    <a:pt x="54" y="94"/>
                    <a:pt x="54" y="94"/>
                    <a:pt x="54" y="94"/>
                  </a:cubicBezTo>
                  <a:cubicBezTo>
                    <a:pt x="55" y="93"/>
                    <a:pt x="57" y="92"/>
                    <a:pt x="59" y="9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5" name="Group 144">
            <a:extLst>
              <a:ext uri="{FF2B5EF4-FFF2-40B4-BE49-F238E27FC236}">
                <a16:creationId xmlns:a16="http://schemas.microsoft.com/office/drawing/2014/main" id="{BCFD607A-7E36-9245-B99A-EE6632F76CDD}"/>
              </a:ext>
            </a:extLst>
          </p:cNvPr>
          <p:cNvGrpSpPr/>
          <p:nvPr/>
        </p:nvGrpSpPr>
        <p:grpSpPr>
          <a:xfrm>
            <a:off x="9992869" y="95790"/>
            <a:ext cx="317062" cy="421240"/>
            <a:chOff x="3657601" y="7521576"/>
            <a:chExt cx="333375" cy="442913"/>
          </a:xfrm>
          <a:solidFill>
            <a:schemeClr val="accent2"/>
          </a:solidFill>
        </p:grpSpPr>
        <p:sp>
          <p:nvSpPr>
            <p:cNvPr id="153" name="Freeform 86">
              <a:extLst>
                <a:ext uri="{FF2B5EF4-FFF2-40B4-BE49-F238E27FC236}">
                  <a16:creationId xmlns:a16="http://schemas.microsoft.com/office/drawing/2014/main" id="{3E7EC2E4-A1EF-B340-9A2D-113BA337ABEC}"/>
                </a:ext>
              </a:extLst>
            </p:cNvPr>
            <p:cNvSpPr>
              <a:spLocks noEditPoints="1"/>
            </p:cNvSpPr>
            <p:nvPr/>
          </p:nvSpPr>
          <p:spPr bwMode="auto">
            <a:xfrm>
              <a:off x="3657601" y="7521576"/>
              <a:ext cx="333375" cy="387350"/>
            </a:xfrm>
            <a:custGeom>
              <a:avLst/>
              <a:gdLst>
                <a:gd name="T0" fmla="*/ 143 w 202"/>
                <a:gd name="T1" fmla="*/ 236 h 236"/>
                <a:gd name="T2" fmla="*/ 59 w 202"/>
                <a:gd name="T3" fmla="*/ 236 h 236"/>
                <a:gd name="T4" fmla="*/ 51 w 202"/>
                <a:gd name="T5" fmla="*/ 228 h 236"/>
                <a:gd name="T6" fmla="*/ 51 w 202"/>
                <a:gd name="T7" fmla="*/ 189 h 236"/>
                <a:gd name="T8" fmla="*/ 0 w 202"/>
                <a:gd name="T9" fmla="*/ 101 h 236"/>
                <a:gd name="T10" fmla="*/ 101 w 202"/>
                <a:gd name="T11" fmla="*/ 0 h 236"/>
                <a:gd name="T12" fmla="*/ 202 w 202"/>
                <a:gd name="T13" fmla="*/ 101 h 236"/>
                <a:gd name="T14" fmla="*/ 152 w 202"/>
                <a:gd name="T15" fmla="*/ 189 h 236"/>
                <a:gd name="T16" fmla="*/ 152 w 202"/>
                <a:gd name="T17" fmla="*/ 228 h 236"/>
                <a:gd name="T18" fmla="*/ 143 w 202"/>
                <a:gd name="T19" fmla="*/ 236 h 236"/>
                <a:gd name="T20" fmla="*/ 67 w 202"/>
                <a:gd name="T21" fmla="*/ 219 h 236"/>
                <a:gd name="T22" fmla="*/ 135 w 202"/>
                <a:gd name="T23" fmla="*/ 219 h 236"/>
                <a:gd name="T24" fmla="*/ 135 w 202"/>
                <a:gd name="T25" fmla="*/ 184 h 236"/>
                <a:gd name="T26" fmla="*/ 139 w 202"/>
                <a:gd name="T27" fmla="*/ 176 h 236"/>
                <a:gd name="T28" fmla="*/ 185 w 202"/>
                <a:gd name="T29" fmla="*/ 101 h 236"/>
                <a:gd name="T30" fmla="*/ 101 w 202"/>
                <a:gd name="T31" fmla="*/ 17 h 236"/>
                <a:gd name="T32" fmla="*/ 17 w 202"/>
                <a:gd name="T33" fmla="*/ 101 h 236"/>
                <a:gd name="T34" fmla="*/ 63 w 202"/>
                <a:gd name="T35" fmla="*/ 176 h 236"/>
                <a:gd name="T36" fmla="*/ 67 w 202"/>
                <a:gd name="T37" fmla="*/ 184 h 236"/>
                <a:gd name="T38" fmla="*/ 67 w 202"/>
                <a:gd name="T39" fmla="*/ 21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236">
                  <a:moveTo>
                    <a:pt x="143" y="236"/>
                  </a:moveTo>
                  <a:cubicBezTo>
                    <a:pt x="59" y="236"/>
                    <a:pt x="59" y="236"/>
                    <a:pt x="59" y="236"/>
                  </a:cubicBezTo>
                  <a:cubicBezTo>
                    <a:pt x="54" y="236"/>
                    <a:pt x="51" y="232"/>
                    <a:pt x="51" y="228"/>
                  </a:cubicBezTo>
                  <a:cubicBezTo>
                    <a:pt x="51" y="189"/>
                    <a:pt x="51" y="189"/>
                    <a:pt x="51" y="189"/>
                  </a:cubicBezTo>
                  <a:cubicBezTo>
                    <a:pt x="19" y="171"/>
                    <a:pt x="0" y="138"/>
                    <a:pt x="0" y="101"/>
                  </a:cubicBezTo>
                  <a:cubicBezTo>
                    <a:pt x="0" y="46"/>
                    <a:pt x="45" y="0"/>
                    <a:pt x="101" y="0"/>
                  </a:cubicBezTo>
                  <a:cubicBezTo>
                    <a:pt x="157" y="0"/>
                    <a:pt x="202" y="46"/>
                    <a:pt x="202" y="101"/>
                  </a:cubicBezTo>
                  <a:cubicBezTo>
                    <a:pt x="202" y="138"/>
                    <a:pt x="183" y="171"/>
                    <a:pt x="152" y="189"/>
                  </a:cubicBezTo>
                  <a:cubicBezTo>
                    <a:pt x="152" y="228"/>
                    <a:pt x="152" y="228"/>
                    <a:pt x="152" y="228"/>
                  </a:cubicBezTo>
                  <a:cubicBezTo>
                    <a:pt x="152" y="232"/>
                    <a:pt x="148" y="236"/>
                    <a:pt x="143" y="236"/>
                  </a:cubicBezTo>
                  <a:close/>
                  <a:moveTo>
                    <a:pt x="67" y="219"/>
                  </a:moveTo>
                  <a:cubicBezTo>
                    <a:pt x="135" y="219"/>
                    <a:pt x="135" y="219"/>
                    <a:pt x="135" y="219"/>
                  </a:cubicBezTo>
                  <a:cubicBezTo>
                    <a:pt x="135" y="184"/>
                    <a:pt x="135" y="184"/>
                    <a:pt x="135" y="184"/>
                  </a:cubicBezTo>
                  <a:cubicBezTo>
                    <a:pt x="135" y="181"/>
                    <a:pt x="137" y="178"/>
                    <a:pt x="139" y="176"/>
                  </a:cubicBezTo>
                  <a:cubicBezTo>
                    <a:pt x="168" y="162"/>
                    <a:pt x="185" y="133"/>
                    <a:pt x="185" y="101"/>
                  </a:cubicBezTo>
                  <a:cubicBezTo>
                    <a:pt x="185" y="55"/>
                    <a:pt x="147" y="17"/>
                    <a:pt x="101" y="17"/>
                  </a:cubicBezTo>
                  <a:cubicBezTo>
                    <a:pt x="55" y="17"/>
                    <a:pt x="17" y="55"/>
                    <a:pt x="17" y="101"/>
                  </a:cubicBezTo>
                  <a:cubicBezTo>
                    <a:pt x="17" y="133"/>
                    <a:pt x="35" y="162"/>
                    <a:pt x="63" y="176"/>
                  </a:cubicBezTo>
                  <a:cubicBezTo>
                    <a:pt x="66" y="178"/>
                    <a:pt x="67" y="181"/>
                    <a:pt x="67" y="184"/>
                  </a:cubicBezTo>
                  <a:lnTo>
                    <a:pt x="6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87">
              <a:extLst>
                <a:ext uri="{FF2B5EF4-FFF2-40B4-BE49-F238E27FC236}">
                  <a16:creationId xmlns:a16="http://schemas.microsoft.com/office/drawing/2014/main" id="{580C4830-B95C-0A4E-B143-E60EBD47AD78}"/>
                </a:ext>
              </a:extLst>
            </p:cNvPr>
            <p:cNvSpPr>
              <a:spLocks/>
            </p:cNvSpPr>
            <p:nvPr/>
          </p:nvSpPr>
          <p:spPr bwMode="auto">
            <a:xfrm>
              <a:off x="3741738" y="7937501"/>
              <a:ext cx="166688" cy="26988"/>
            </a:xfrm>
            <a:custGeom>
              <a:avLst/>
              <a:gdLst>
                <a:gd name="T0" fmla="*/ 92 w 101"/>
                <a:gd name="T1" fmla="*/ 17 h 17"/>
                <a:gd name="T2" fmla="*/ 8 w 101"/>
                <a:gd name="T3" fmla="*/ 17 h 17"/>
                <a:gd name="T4" fmla="*/ 0 w 101"/>
                <a:gd name="T5" fmla="*/ 8 h 17"/>
                <a:gd name="T6" fmla="*/ 8 w 101"/>
                <a:gd name="T7" fmla="*/ 0 h 17"/>
                <a:gd name="T8" fmla="*/ 92 w 101"/>
                <a:gd name="T9" fmla="*/ 0 h 17"/>
                <a:gd name="T10" fmla="*/ 101 w 101"/>
                <a:gd name="T11" fmla="*/ 8 h 17"/>
                <a:gd name="T12" fmla="*/ 92 w 10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1" h="17">
                  <a:moveTo>
                    <a:pt x="92" y="17"/>
                  </a:moveTo>
                  <a:cubicBezTo>
                    <a:pt x="8" y="17"/>
                    <a:pt x="8" y="17"/>
                    <a:pt x="8" y="17"/>
                  </a:cubicBezTo>
                  <a:cubicBezTo>
                    <a:pt x="3" y="17"/>
                    <a:pt x="0" y="13"/>
                    <a:pt x="0" y="8"/>
                  </a:cubicBezTo>
                  <a:cubicBezTo>
                    <a:pt x="0" y="4"/>
                    <a:pt x="3" y="0"/>
                    <a:pt x="8" y="0"/>
                  </a:cubicBezTo>
                  <a:cubicBezTo>
                    <a:pt x="92" y="0"/>
                    <a:pt x="92" y="0"/>
                    <a:pt x="92" y="0"/>
                  </a:cubicBezTo>
                  <a:cubicBezTo>
                    <a:pt x="97" y="0"/>
                    <a:pt x="101" y="4"/>
                    <a:pt x="101" y="8"/>
                  </a:cubicBezTo>
                  <a:cubicBezTo>
                    <a:pt x="101" y="13"/>
                    <a:pt x="97" y="17"/>
                    <a:pt x="9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88">
              <a:extLst>
                <a:ext uri="{FF2B5EF4-FFF2-40B4-BE49-F238E27FC236}">
                  <a16:creationId xmlns:a16="http://schemas.microsoft.com/office/drawing/2014/main" id="{4022EF24-4405-644D-BBB2-23D1BD1732F5}"/>
                </a:ext>
              </a:extLst>
            </p:cNvPr>
            <p:cNvSpPr>
              <a:spLocks/>
            </p:cNvSpPr>
            <p:nvPr/>
          </p:nvSpPr>
          <p:spPr bwMode="auto">
            <a:xfrm>
              <a:off x="3725863" y="7589839"/>
              <a:ext cx="111125" cy="112713"/>
            </a:xfrm>
            <a:custGeom>
              <a:avLst/>
              <a:gdLst>
                <a:gd name="T0" fmla="*/ 9 w 67"/>
                <a:gd name="T1" fmla="*/ 68 h 68"/>
                <a:gd name="T2" fmla="*/ 0 w 67"/>
                <a:gd name="T3" fmla="*/ 59 h 68"/>
                <a:gd name="T4" fmla="*/ 59 w 67"/>
                <a:gd name="T5" fmla="*/ 0 h 68"/>
                <a:gd name="T6" fmla="*/ 67 w 67"/>
                <a:gd name="T7" fmla="*/ 9 h 68"/>
                <a:gd name="T8" fmla="*/ 59 w 67"/>
                <a:gd name="T9" fmla="*/ 17 h 68"/>
                <a:gd name="T10" fmla="*/ 17 w 67"/>
                <a:gd name="T11" fmla="*/ 59 h 68"/>
                <a:gd name="T12" fmla="*/ 9 w 6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9" y="68"/>
                  </a:moveTo>
                  <a:cubicBezTo>
                    <a:pt x="4" y="68"/>
                    <a:pt x="0" y="64"/>
                    <a:pt x="0" y="59"/>
                  </a:cubicBezTo>
                  <a:cubicBezTo>
                    <a:pt x="0" y="27"/>
                    <a:pt x="27" y="0"/>
                    <a:pt x="59" y="0"/>
                  </a:cubicBezTo>
                  <a:cubicBezTo>
                    <a:pt x="64" y="0"/>
                    <a:pt x="67" y="4"/>
                    <a:pt x="67" y="9"/>
                  </a:cubicBezTo>
                  <a:cubicBezTo>
                    <a:pt x="67" y="14"/>
                    <a:pt x="64" y="17"/>
                    <a:pt x="59" y="17"/>
                  </a:cubicBezTo>
                  <a:cubicBezTo>
                    <a:pt x="36" y="17"/>
                    <a:pt x="17" y="36"/>
                    <a:pt x="17" y="59"/>
                  </a:cubicBezTo>
                  <a:cubicBezTo>
                    <a:pt x="17" y="64"/>
                    <a:pt x="13"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59" name="Freeform 142">
            <a:extLst>
              <a:ext uri="{FF2B5EF4-FFF2-40B4-BE49-F238E27FC236}">
                <a16:creationId xmlns:a16="http://schemas.microsoft.com/office/drawing/2014/main" id="{CA9E8774-E3DD-3747-BC90-E2B78B02DC38}"/>
              </a:ext>
            </a:extLst>
          </p:cNvPr>
          <p:cNvSpPr>
            <a:spLocks noEditPoints="1"/>
          </p:cNvSpPr>
          <p:nvPr/>
        </p:nvSpPr>
        <p:spPr bwMode="auto">
          <a:xfrm>
            <a:off x="11301046" y="96111"/>
            <a:ext cx="425396" cy="420599"/>
          </a:xfrm>
          <a:custGeom>
            <a:avLst/>
            <a:gdLst>
              <a:gd name="T0" fmla="*/ 218 w 256"/>
              <a:gd name="T1" fmla="*/ 254 h 254"/>
              <a:gd name="T2" fmla="*/ 215 w 256"/>
              <a:gd name="T3" fmla="*/ 254 h 254"/>
              <a:gd name="T4" fmla="*/ 1 w 256"/>
              <a:gd name="T5" fmla="*/ 41 h 254"/>
              <a:gd name="T6" fmla="*/ 20 w 256"/>
              <a:gd name="T7" fmla="*/ 13 h 254"/>
              <a:gd name="T8" fmla="*/ 61 w 256"/>
              <a:gd name="T9" fmla="*/ 2 h 254"/>
              <a:gd name="T10" fmla="*/ 91 w 256"/>
              <a:gd name="T11" fmla="*/ 16 h 254"/>
              <a:gd name="T12" fmla="*/ 112 w 256"/>
              <a:gd name="T13" fmla="*/ 66 h 254"/>
              <a:gd name="T14" fmla="*/ 105 w 256"/>
              <a:gd name="T15" fmla="*/ 95 h 254"/>
              <a:gd name="T16" fmla="*/ 86 w 256"/>
              <a:gd name="T17" fmla="*/ 110 h 254"/>
              <a:gd name="T18" fmla="*/ 146 w 256"/>
              <a:gd name="T19" fmla="*/ 169 h 254"/>
              <a:gd name="T20" fmla="*/ 160 w 256"/>
              <a:gd name="T21" fmla="*/ 151 h 254"/>
              <a:gd name="T22" fmla="*/ 189 w 256"/>
              <a:gd name="T23" fmla="*/ 143 h 254"/>
              <a:gd name="T24" fmla="*/ 239 w 256"/>
              <a:gd name="T25" fmla="*/ 166 h 254"/>
              <a:gd name="T26" fmla="*/ 253 w 256"/>
              <a:gd name="T27" fmla="*/ 195 h 254"/>
              <a:gd name="T28" fmla="*/ 242 w 256"/>
              <a:gd name="T29" fmla="*/ 236 h 254"/>
              <a:gd name="T30" fmla="*/ 218 w 256"/>
              <a:gd name="T31" fmla="*/ 254 h 254"/>
              <a:gd name="T32" fmla="*/ 68 w 256"/>
              <a:gd name="T33" fmla="*/ 18 h 254"/>
              <a:gd name="T34" fmla="*/ 65 w 256"/>
              <a:gd name="T35" fmla="*/ 19 h 254"/>
              <a:gd name="T36" fmla="*/ 24 w 256"/>
              <a:gd name="T37" fmla="*/ 29 h 254"/>
              <a:gd name="T38" fmla="*/ 18 w 256"/>
              <a:gd name="T39" fmla="*/ 39 h 254"/>
              <a:gd name="T40" fmla="*/ 217 w 256"/>
              <a:gd name="T41" fmla="*/ 237 h 254"/>
              <a:gd name="T42" fmla="*/ 226 w 256"/>
              <a:gd name="T43" fmla="*/ 231 h 254"/>
              <a:gd name="T44" fmla="*/ 237 w 256"/>
              <a:gd name="T45" fmla="*/ 191 h 254"/>
              <a:gd name="T46" fmla="*/ 232 w 256"/>
              <a:gd name="T47" fmla="*/ 181 h 254"/>
              <a:gd name="T48" fmla="*/ 183 w 256"/>
              <a:gd name="T49" fmla="*/ 158 h 254"/>
              <a:gd name="T50" fmla="*/ 174 w 256"/>
              <a:gd name="T51" fmla="*/ 161 h 254"/>
              <a:gd name="T52" fmla="*/ 174 w 256"/>
              <a:gd name="T53" fmla="*/ 161 h 254"/>
              <a:gd name="T54" fmla="*/ 154 w 256"/>
              <a:gd name="T55" fmla="*/ 185 h 254"/>
              <a:gd name="T56" fmla="*/ 143 w 256"/>
              <a:gd name="T57" fmla="*/ 187 h 254"/>
              <a:gd name="T58" fmla="*/ 68 w 256"/>
              <a:gd name="T59" fmla="*/ 112 h 254"/>
              <a:gd name="T60" fmla="*/ 70 w 256"/>
              <a:gd name="T61" fmla="*/ 101 h 254"/>
              <a:gd name="T62" fmla="*/ 94 w 256"/>
              <a:gd name="T63" fmla="*/ 82 h 254"/>
              <a:gd name="T64" fmla="*/ 97 w 256"/>
              <a:gd name="T65" fmla="*/ 72 h 254"/>
              <a:gd name="T66" fmla="*/ 75 w 256"/>
              <a:gd name="T67" fmla="*/ 23 h 254"/>
              <a:gd name="T68" fmla="*/ 68 w 256"/>
              <a:gd name="T69" fmla="*/ 18 h 254"/>
              <a:gd name="T70" fmla="*/ 167 w 256"/>
              <a:gd name="T71" fmla="*/ 156 h 254"/>
              <a:gd name="T72" fmla="*/ 167 w 256"/>
              <a:gd name="T73" fmla="*/ 1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 h="254">
                <a:moveTo>
                  <a:pt x="218" y="254"/>
                </a:moveTo>
                <a:cubicBezTo>
                  <a:pt x="217" y="254"/>
                  <a:pt x="216" y="254"/>
                  <a:pt x="215" y="254"/>
                </a:cubicBezTo>
                <a:cubicBezTo>
                  <a:pt x="105" y="239"/>
                  <a:pt x="17" y="151"/>
                  <a:pt x="1" y="41"/>
                </a:cubicBezTo>
                <a:cubicBezTo>
                  <a:pt x="0" y="28"/>
                  <a:pt x="8" y="17"/>
                  <a:pt x="20" y="13"/>
                </a:cubicBezTo>
                <a:cubicBezTo>
                  <a:pt x="61" y="2"/>
                  <a:pt x="61" y="2"/>
                  <a:pt x="61" y="2"/>
                </a:cubicBezTo>
                <a:cubicBezTo>
                  <a:pt x="74" y="0"/>
                  <a:pt x="86" y="5"/>
                  <a:pt x="91" y="16"/>
                </a:cubicBezTo>
                <a:cubicBezTo>
                  <a:pt x="112" y="66"/>
                  <a:pt x="112" y="66"/>
                  <a:pt x="112" y="66"/>
                </a:cubicBezTo>
                <a:cubicBezTo>
                  <a:pt x="116" y="76"/>
                  <a:pt x="113" y="88"/>
                  <a:pt x="105" y="95"/>
                </a:cubicBezTo>
                <a:cubicBezTo>
                  <a:pt x="86" y="110"/>
                  <a:pt x="86" y="110"/>
                  <a:pt x="86" y="110"/>
                </a:cubicBezTo>
                <a:cubicBezTo>
                  <a:pt x="101" y="133"/>
                  <a:pt x="121" y="153"/>
                  <a:pt x="146" y="169"/>
                </a:cubicBezTo>
                <a:cubicBezTo>
                  <a:pt x="160" y="151"/>
                  <a:pt x="160" y="151"/>
                  <a:pt x="160" y="151"/>
                </a:cubicBezTo>
                <a:cubicBezTo>
                  <a:pt x="166" y="142"/>
                  <a:pt x="179" y="139"/>
                  <a:pt x="189" y="143"/>
                </a:cubicBezTo>
                <a:cubicBezTo>
                  <a:pt x="239" y="166"/>
                  <a:pt x="239" y="166"/>
                  <a:pt x="239" y="166"/>
                </a:cubicBezTo>
                <a:cubicBezTo>
                  <a:pt x="250" y="171"/>
                  <a:pt x="256" y="183"/>
                  <a:pt x="253" y="195"/>
                </a:cubicBezTo>
                <a:cubicBezTo>
                  <a:pt x="242" y="236"/>
                  <a:pt x="242" y="236"/>
                  <a:pt x="242" y="236"/>
                </a:cubicBezTo>
                <a:cubicBezTo>
                  <a:pt x="239" y="247"/>
                  <a:pt x="229" y="254"/>
                  <a:pt x="218" y="254"/>
                </a:cubicBezTo>
                <a:close/>
                <a:moveTo>
                  <a:pt x="68" y="18"/>
                </a:moveTo>
                <a:cubicBezTo>
                  <a:pt x="67" y="18"/>
                  <a:pt x="66" y="18"/>
                  <a:pt x="65" y="19"/>
                </a:cubicBezTo>
                <a:cubicBezTo>
                  <a:pt x="24" y="29"/>
                  <a:pt x="24" y="29"/>
                  <a:pt x="24" y="29"/>
                </a:cubicBezTo>
                <a:cubicBezTo>
                  <a:pt x="20" y="31"/>
                  <a:pt x="18" y="34"/>
                  <a:pt x="18" y="39"/>
                </a:cubicBezTo>
                <a:cubicBezTo>
                  <a:pt x="33" y="141"/>
                  <a:pt x="114" y="223"/>
                  <a:pt x="217" y="237"/>
                </a:cubicBezTo>
                <a:cubicBezTo>
                  <a:pt x="221" y="238"/>
                  <a:pt x="225" y="235"/>
                  <a:pt x="226" y="231"/>
                </a:cubicBezTo>
                <a:cubicBezTo>
                  <a:pt x="237" y="191"/>
                  <a:pt x="237" y="191"/>
                  <a:pt x="237" y="191"/>
                </a:cubicBezTo>
                <a:cubicBezTo>
                  <a:pt x="238" y="187"/>
                  <a:pt x="236" y="183"/>
                  <a:pt x="232" y="181"/>
                </a:cubicBezTo>
                <a:cubicBezTo>
                  <a:pt x="183" y="158"/>
                  <a:pt x="183" y="158"/>
                  <a:pt x="183" y="158"/>
                </a:cubicBezTo>
                <a:cubicBezTo>
                  <a:pt x="180" y="157"/>
                  <a:pt x="176" y="158"/>
                  <a:pt x="174" y="161"/>
                </a:cubicBezTo>
                <a:cubicBezTo>
                  <a:pt x="174" y="161"/>
                  <a:pt x="174" y="161"/>
                  <a:pt x="174" y="161"/>
                </a:cubicBezTo>
                <a:cubicBezTo>
                  <a:pt x="154" y="185"/>
                  <a:pt x="154" y="185"/>
                  <a:pt x="154" y="185"/>
                </a:cubicBezTo>
                <a:cubicBezTo>
                  <a:pt x="152" y="189"/>
                  <a:pt x="147" y="190"/>
                  <a:pt x="143" y="187"/>
                </a:cubicBezTo>
                <a:cubicBezTo>
                  <a:pt x="112" y="168"/>
                  <a:pt x="86" y="142"/>
                  <a:pt x="68" y="112"/>
                </a:cubicBezTo>
                <a:cubicBezTo>
                  <a:pt x="66" y="108"/>
                  <a:pt x="67" y="104"/>
                  <a:pt x="70" y="101"/>
                </a:cubicBezTo>
                <a:cubicBezTo>
                  <a:pt x="94" y="82"/>
                  <a:pt x="94" y="82"/>
                  <a:pt x="94" y="82"/>
                </a:cubicBezTo>
                <a:cubicBezTo>
                  <a:pt x="97" y="80"/>
                  <a:pt x="98" y="76"/>
                  <a:pt x="97" y="72"/>
                </a:cubicBezTo>
                <a:cubicBezTo>
                  <a:pt x="75" y="23"/>
                  <a:pt x="75" y="23"/>
                  <a:pt x="75" y="23"/>
                </a:cubicBezTo>
                <a:cubicBezTo>
                  <a:pt x="73" y="19"/>
                  <a:pt x="70" y="18"/>
                  <a:pt x="68" y="18"/>
                </a:cubicBezTo>
                <a:close/>
                <a:moveTo>
                  <a:pt x="167" y="156"/>
                </a:moveTo>
                <a:cubicBezTo>
                  <a:pt x="167" y="156"/>
                  <a:pt x="167" y="156"/>
                  <a:pt x="167" y="1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664435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n-US"/>
          </a:p>
        </p:txBody>
      </p:sp>
      <p:sp>
        <p:nvSpPr>
          <p:cNvPr id="18" name="Title 1">
            <a:extLst>
              <a:ext uri="{FF2B5EF4-FFF2-40B4-BE49-F238E27FC236}">
                <a16:creationId xmlns:a16="http://schemas.microsoft.com/office/drawing/2014/main" id="{84748B4F-6D42-0D46-952F-8F3C6EC457EE}"/>
              </a:ext>
            </a:extLst>
          </p:cNvPr>
          <p:cNvSpPr>
            <a:spLocks noGrp="1"/>
          </p:cNvSpPr>
          <p:nvPr>
            <p:ph type="title" hasCustomPrompt="1"/>
          </p:nvPr>
        </p:nvSpPr>
        <p:spPr>
          <a:xfrm>
            <a:off x="485776" y="986501"/>
            <a:ext cx="11461750" cy="95839"/>
          </a:xfrm>
        </p:spPr>
        <p:txBody>
          <a:bodyPr vert="horz"/>
          <a:lstStyle/>
          <a:p>
            <a:r>
              <a:rPr lang="en-US" dirty="0">
                <a:latin typeface="Arial" panose="020B0604020202020204" pitchFamily="34" charset="0"/>
                <a:cs typeface="Arial" panose="020B0604020202020204" pitchFamily="34" charset="0"/>
              </a:rPr>
              <a:t>7. </a:t>
            </a:r>
            <a:r>
              <a:rPr lang="en-GB" sz="3200" dirty="0">
                <a:latin typeface="Arial" panose="020B0604020202020204" pitchFamily="34" charset="0"/>
                <a:ea typeface="Tahoma" panose="020B0604030504040204" pitchFamily="34" charset="0"/>
                <a:cs typeface="Arial" panose="020B0604020202020204" pitchFamily="34" charset="0"/>
              </a:rPr>
              <a:t>How easy is it to get a quote?</a:t>
            </a:r>
            <a:endParaRPr lang="en-US" dirty="0">
              <a:latin typeface="Arial" panose="020B0604020202020204" pitchFamily="34" charset="0"/>
              <a:cs typeface="Arial" panose="020B0604020202020204" pitchFamily="34" charset="0"/>
            </a:endParaRPr>
          </a:p>
        </p:txBody>
      </p:sp>
      <p:sp>
        <p:nvSpPr>
          <p:cNvPr id="221" name="Rectangle 220">
            <a:extLst>
              <a:ext uri="{FF2B5EF4-FFF2-40B4-BE49-F238E27FC236}">
                <a16:creationId xmlns:a16="http://schemas.microsoft.com/office/drawing/2014/main" id="{DF9BF9E3-1338-954B-B5B5-F7A898B238BA}"/>
              </a:ext>
            </a:extLst>
          </p:cNvPr>
          <p:cNvSpPr/>
          <p:nvPr/>
        </p:nvSpPr>
        <p:spPr>
          <a:xfrm>
            <a:off x="485776" y="1570618"/>
            <a:ext cx="5495924" cy="2400657"/>
          </a:xfrm>
          <a:prstGeom prst="rect">
            <a:avLst/>
          </a:prstGeom>
        </p:spPr>
        <p:txBody>
          <a:bodyPr wrap="square" lIns="0" tIns="0" rIns="0" bIns="0" anchor="t" anchorCtr="0">
            <a:spAutoFit/>
          </a:bodyPr>
          <a:lstStyle/>
          <a:p>
            <a:pPr>
              <a:spcBef>
                <a:spcPts val="600"/>
              </a:spcBef>
              <a:spcAft>
                <a:spcPts val="600"/>
              </a:spcAft>
            </a:pPr>
            <a:r>
              <a:rPr lang="en-GB" dirty="0">
                <a:latin typeface="Arial" panose="020B0604020202020204" pitchFamily="34" charset="0"/>
                <a:ea typeface="Tahoma" panose="020B0604030504040204" pitchFamily="34" charset="0"/>
                <a:cs typeface="Arial" panose="020B0604020202020204" pitchFamily="34" charset="0"/>
              </a:rPr>
              <a:t>Once you’ve provided Marsh Specialty with an easy-to-complete questionnaire, how quickly do you think we commit to provide you with a formal written insurance quote? </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5 working days.</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3 working days.</a:t>
            </a:r>
          </a:p>
          <a:p>
            <a:pPr marL="342900" indent="-342900">
              <a:spcBef>
                <a:spcPts val="600"/>
              </a:spcBef>
              <a:spcAft>
                <a:spcPts val="600"/>
              </a:spcAft>
              <a:buFont typeface="+mj-lt"/>
              <a:buAutoNum type="alphaLcPeriod"/>
            </a:pPr>
            <a:r>
              <a:rPr lang="en-GB" dirty="0">
                <a:latin typeface="Arial" panose="020B0604020202020204" pitchFamily="34" charset="0"/>
                <a:ea typeface="Tahoma" panose="020B0604030504040204" pitchFamily="34" charset="0"/>
                <a:cs typeface="Arial" panose="020B0604020202020204" pitchFamily="34" charset="0"/>
              </a:rPr>
              <a:t>1 working day.</a:t>
            </a:r>
          </a:p>
        </p:txBody>
      </p:sp>
      <p:sp>
        <p:nvSpPr>
          <p:cNvPr id="230" name="Rectangle 229">
            <a:extLst>
              <a:ext uri="{FF2B5EF4-FFF2-40B4-BE49-F238E27FC236}">
                <a16:creationId xmlns:a16="http://schemas.microsoft.com/office/drawing/2014/main" id="{77118EE2-13AC-4C43-B48F-E2B4562003DD}"/>
              </a:ext>
            </a:extLst>
          </p:cNvPr>
          <p:cNvSpPr/>
          <p:nvPr/>
        </p:nvSpPr>
        <p:spPr>
          <a:xfrm>
            <a:off x="482600" y="4746678"/>
            <a:ext cx="5499100" cy="1384995"/>
          </a:xfrm>
          <a:prstGeom prst="rect">
            <a:avLst/>
          </a:prstGeom>
        </p:spPr>
        <p:txBody>
          <a:bodyPr wrap="square" lIns="0" tIns="0" rIns="0" bIns="0">
            <a:spAutoFit/>
          </a:bodyPr>
          <a:lstStyle/>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The correct answer is c. </a:t>
            </a:r>
          </a:p>
          <a:p>
            <a:endParaRPr lang="en-GB" dirty="0">
              <a:solidFill>
                <a:schemeClr val="tx2"/>
              </a:solidFill>
              <a:latin typeface="Arial" panose="020B0604020202020204" pitchFamily="34" charset="0"/>
              <a:ea typeface="Tahoma" panose="020B0604030504040204" pitchFamily="34" charset="0"/>
              <a:cs typeface="Arial" panose="020B0604020202020204" pitchFamily="34" charset="0"/>
            </a:endParaRPr>
          </a:p>
          <a:p>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As soon as you provide us with all the necessary details we need, we commit to turn around a formal written insurance quote within just 1 working day. </a:t>
            </a:r>
          </a:p>
        </p:txBody>
      </p:sp>
      <p:pic>
        <p:nvPicPr>
          <p:cNvPr id="232" name="Picture 3">
            <a:extLst>
              <a:ext uri="{FF2B5EF4-FFF2-40B4-BE49-F238E27FC236}">
                <a16:creationId xmlns:a16="http://schemas.microsoft.com/office/drawing/2014/main" id="{9B82046B-FEAA-7E4D-A634-302EDDF080DF}"/>
              </a:ext>
            </a:extLst>
          </p:cNvPr>
          <p:cNvPicPr>
            <a:picLocks noChangeAspect="1" noChangeArrowheads="1"/>
          </p:cNvPicPr>
          <p:nvPr/>
        </p:nvPicPr>
        <p:blipFill>
          <a:blip r:embed="rId2"/>
          <a:srcRect l="9568" r="9568"/>
          <a:stretch/>
        </p:blipFill>
        <p:spPr bwMode="auto">
          <a:xfrm>
            <a:off x="6216650" y="1609725"/>
            <a:ext cx="5489574" cy="451167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hlinkClick r:id="rId3" action="ppaction://hlinksldjump"/>
            <a:extLst>
              <a:ext uri="{FF2B5EF4-FFF2-40B4-BE49-F238E27FC236}">
                <a16:creationId xmlns:a16="http://schemas.microsoft.com/office/drawing/2014/main" id="{36AE55D2-602E-9440-A8FE-7907E3808E37}"/>
              </a:ext>
            </a:extLst>
          </p:cNvPr>
          <p:cNvSpPr/>
          <p:nvPr/>
        </p:nvSpPr>
        <p:spPr>
          <a:xfrm rot="16200000">
            <a:off x="1727131" y="-371846"/>
            <a:ext cx="614572"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hlinkClick r:id="rId4" action="ppaction://hlinksldjump"/>
            <a:extLst>
              <a:ext uri="{FF2B5EF4-FFF2-40B4-BE49-F238E27FC236}">
                <a16:creationId xmlns:a16="http://schemas.microsoft.com/office/drawing/2014/main" id="{56A08A60-2A39-5340-98DD-9A0102F78FDB}"/>
              </a:ext>
            </a:extLst>
          </p:cNvPr>
          <p:cNvSpPr/>
          <p:nvPr/>
        </p:nvSpPr>
        <p:spPr>
          <a:xfrm rot="16200000">
            <a:off x="308132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hlinkClick r:id="rId5" action="ppaction://hlinksldjump"/>
            <a:extLst>
              <a:ext uri="{FF2B5EF4-FFF2-40B4-BE49-F238E27FC236}">
                <a16:creationId xmlns:a16="http://schemas.microsoft.com/office/drawing/2014/main" id="{C070EAF3-8FCD-E545-96D1-D2DF1D3387F0}"/>
              </a:ext>
            </a:extLst>
          </p:cNvPr>
          <p:cNvSpPr/>
          <p:nvPr/>
        </p:nvSpPr>
        <p:spPr>
          <a:xfrm rot="16200000">
            <a:off x="4435508" y="-371846"/>
            <a:ext cx="614573"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hlinkClick r:id="rId6" action="ppaction://hlinksldjump"/>
            <a:extLst>
              <a:ext uri="{FF2B5EF4-FFF2-40B4-BE49-F238E27FC236}">
                <a16:creationId xmlns:a16="http://schemas.microsoft.com/office/drawing/2014/main" id="{C09F3CA0-D5B2-F74C-B097-E6BB817BAAD3}"/>
              </a:ext>
            </a:extLst>
          </p:cNvPr>
          <p:cNvSpPr/>
          <p:nvPr/>
        </p:nvSpPr>
        <p:spPr>
          <a:xfrm rot="16200000">
            <a:off x="578970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hlinkClick r:id="rId7" action="ppaction://hlinksldjump"/>
            <a:extLst>
              <a:ext uri="{FF2B5EF4-FFF2-40B4-BE49-F238E27FC236}">
                <a16:creationId xmlns:a16="http://schemas.microsoft.com/office/drawing/2014/main" id="{BD25FE4A-EC32-0B4C-9358-199CF3FEB2C2}"/>
              </a:ext>
            </a:extLst>
          </p:cNvPr>
          <p:cNvSpPr/>
          <p:nvPr/>
        </p:nvSpPr>
        <p:spPr>
          <a:xfrm rot="16200000">
            <a:off x="7143889" y="-371846"/>
            <a:ext cx="614574"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hlinkClick r:id="rId8" action="ppaction://hlinksldjump"/>
            <a:extLst>
              <a:ext uri="{FF2B5EF4-FFF2-40B4-BE49-F238E27FC236}">
                <a16:creationId xmlns:a16="http://schemas.microsoft.com/office/drawing/2014/main" id="{2F48BC37-D7B9-B04C-950C-2A63334D844B}"/>
              </a:ext>
            </a:extLst>
          </p:cNvPr>
          <p:cNvSpPr/>
          <p:nvPr/>
        </p:nvSpPr>
        <p:spPr>
          <a:xfrm rot="16200000">
            <a:off x="8498078" y="-371846"/>
            <a:ext cx="614574" cy="13565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hlinkClick r:id="rId9" action="ppaction://hlinksldjump"/>
            <a:extLst>
              <a:ext uri="{FF2B5EF4-FFF2-40B4-BE49-F238E27FC236}">
                <a16:creationId xmlns:a16="http://schemas.microsoft.com/office/drawing/2014/main" id="{6540BAC1-AB51-C840-9B08-F33C99172DFB}"/>
              </a:ext>
            </a:extLst>
          </p:cNvPr>
          <p:cNvSpPr/>
          <p:nvPr/>
        </p:nvSpPr>
        <p:spPr>
          <a:xfrm rot="16200000">
            <a:off x="985226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hlinkClick r:id="rId10" action="ppaction://hlinksldjump"/>
            <a:extLst>
              <a:ext uri="{FF2B5EF4-FFF2-40B4-BE49-F238E27FC236}">
                <a16:creationId xmlns:a16="http://schemas.microsoft.com/office/drawing/2014/main" id="{77228063-8E3C-784D-845C-5B9E330FC09E}"/>
              </a:ext>
            </a:extLst>
          </p:cNvPr>
          <p:cNvSpPr/>
          <p:nvPr/>
        </p:nvSpPr>
        <p:spPr>
          <a:xfrm rot="16200000">
            <a:off x="11206457"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44590BBC-5499-434D-9E00-180EC6158B79}"/>
              </a:ext>
            </a:extLst>
          </p:cNvPr>
          <p:cNvCxnSpPr>
            <a:cxnSpLocks/>
          </p:cNvCxnSpPr>
          <p:nvPr/>
        </p:nvCxnSpPr>
        <p:spPr>
          <a:xfrm flipH="1" flipV="1">
            <a:off x="271151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1BDC6B5-4D17-7E48-996C-6F444170AB3F}"/>
              </a:ext>
            </a:extLst>
          </p:cNvPr>
          <p:cNvCxnSpPr>
            <a:cxnSpLocks/>
          </p:cNvCxnSpPr>
          <p:nvPr/>
        </p:nvCxnSpPr>
        <p:spPr>
          <a:xfrm flipH="1" flipV="1">
            <a:off x="406570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71BBF41-CE1B-E34A-9A1B-576FA443ED5E}"/>
              </a:ext>
            </a:extLst>
          </p:cNvPr>
          <p:cNvCxnSpPr>
            <a:cxnSpLocks/>
          </p:cNvCxnSpPr>
          <p:nvPr/>
        </p:nvCxnSpPr>
        <p:spPr>
          <a:xfrm flipH="1" flipV="1">
            <a:off x="541989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59EA9F7C-1729-AF4B-B65A-54B8300B8FDC}"/>
              </a:ext>
            </a:extLst>
          </p:cNvPr>
          <p:cNvCxnSpPr>
            <a:cxnSpLocks/>
          </p:cNvCxnSpPr>
          <p:nvPr/>
        </p:nvCxnSpPr>
        <p:spPr>
          <a:xfrm flipH="1" flipV="1">
            <a:off x="677407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48A0516-CF33-8749-9221-99A39339FF19}"/>
              </a:ext>
            </a:extLst>
          </p:cNvPr>
          <p:cNvCxnSpPr>
            <a:cxnSpLocks/>
          </p:cNvCxnSpPr>
          <p:nvPr/>
        </p:nvCxnSpPr>
        <p:spPr>
          <a:xfrm flipH="1" flipV="1">
            <a:off x="812827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C9422033-B1B6-C14D-9E69-7D372206F90D}"/>
              </a:ext>
            </a:extLst>
          </p:cNvPr>
          <p:cNvCxnSpPr>
            <a:cxnSpLocks/>
          </p:cNvCxnSpPr>
          <p:nvPr/>
        </p:nvCxnSpPr>
        <p:spPr>
          <a:xfrm flipH="1" flipV="1">
            <a:off x="948245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45B8E9C2-9C98-0A4B-981D-3B5E5204D975}"/>
              </a:ext>
            </a:extLst>
          </p:cNvPr>
          <p:cNvCxnSpPr>
            <a:cxnSpLocks/>
          </p:cNvCxnSpPr>
          <p:nvPr/>
        </p:nvCxnSpPr>
        <p:spPr>
          <a:xfrm flipH="1" flipV="1">
            <a:off x="1083664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8" name="Rectangle 77">
            <a:hlinkClick r:id="rId11" action="ppaction://hlinksldjump"/>
            <a:extLst>
              <a:ext uri="{FF2B5EF4-FFF2-40B4-BE49-F238E27FC236}">
                <a16:creationId xmlns:a16="http://schemas.microsoft.com/office/drawing/2014/main" id="{A66FE138-41A0-D24A-B7E1-80A490177162}"/>
              </a:ext>
            </a:extLst>
          </p:cNvPr>
          <p:cNvSpPr/>
          <p:nvPr/>
        </p:nvSpPr>
        <p:spPr>
          <a:xfrm rot="16200000">
            <a:off x="372941" y="-371846"/>
            <a:ext cx="614572"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C330BC0-AFF5-1F4D-9D0E-165123521C53}"/>
              </a:ext>
            </a:extLst>
          </p:cNvPr>
          <p:cNvCxnSpPr>
            <a:cxnSpLocks/>
          </p:cNvCxnSpPr>
          <p:nvPr/>
        </p:nvCxnSpPr>
        <p:spPr>
          <a:xfrm flipV="1">
            <a:off x="1357322" y="-877"/>
            <a:ext cx="0"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BA0747EA-8702-FC47-BF00-5C947A2479B8}"/>
              </a:ext>
            </a:extLst>
          </p:cNvPr>
          <p:cNvGrpSpPr/>
          <p:nvPr/>
        </p:nvGrpSpPr>
        <p:grpSpPr>
          <a:xfrm>
            <a:off x="474409" y="102773"/>
            <a:ext cx="411637" cy="407274"/>
            <a:chOff x="6362700" y="2881314"/>
            <a:chExt cx="449263" cy="444501"/>
          </a:xfrm>
          <a:solidFill>
            <a:schemeClr val="accent2"/>
          </a:solidFill>
        </p:grpSpPr>
        <p:sp>
          <p:nvSpPr>
            <p:cNvPr id="81" name="Freeform 108">
              <a:extLst>
                <a:ext uri="{FF2B5EF4-FFF2-40B4-BE49-F238E27FC236}">
                  <a16:creationId xmlns:a16="http://schemas.microsoft.com/office/drawing/2014/main" id="{165860F7-F565-6149-A93B-BCFDA57BDF89}"/>
                </a:ext>
              </a:extLst>
            </p:cNvPr>
            <p:cNvSpPr>
              <a:spLocks noEditPoints="1"/>
            </p:cNvSpPr>
            <p:nvPr/>
          </p:nvSpPr>
          <p:spPr bwMode="auto">
            <a:xfrm>
              <a:off x="6461125" y="2881314"/>
              <a:ext cx="112713" cy="11112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17 h 68"/>
                <a:gd name="T12" fmla="*/ 17 w 68"/>
                <a:gd name="T13" fmla="*/ 34 h 68"/>
                <a:gd name="T14" fmla="*/ 34 w 68"/>
                <a:gd name="T15" fmla="*/ 51 h 68"/>
                <a:gd name="T16" fmla="*/ 51 w 68"/>
                <a:gd name="T17" fmla="*/ 34 h 68"/>
                <a:gd name="T18" fmla="*/ 34 w 68"/>
                <a:gd name="T1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6" y="68"/>
                    <a:pt x="0" y="53"/>
                    <a:pt x="0" y="34"/>
                  </a:cubicBezTo>
                  <a:cubicBezTo>
                    <a:pt x="0" y="16"/>
                    <a:pt x="16" y="0"/>
                    <a:pt x="34" y="0"/>
                  </a:cubicBezTo>
                  <a:cubicBezTo>
                    <a:pt x="53" y="0"/>
                    <a:pt x="68" y="16"/>
                    <a:pt x="68" y="34"/>
                  </a:cubicBezTo>
                  <a:cubicBezTo>
                    <a:pt x="68" y="53"/>
                    <a:pt x="53" y="68"/>
                    <a:pt x="34" y="68"/>
                  </a:cubicBezTo>
                  <a:close/>
                  <a:moveTo>
                    <a:pt x="34" y="17"/>
                  </a:moveTo>
                  <a:cubicBezTo>
                    <a:pt x="25" y="17"/>
                    <a:pt x="17" y="25"/>
                    <a:pt x="17" y="34"/>
                  </a:cubicBezTo>
                  <a:cubicBezTo>
                    <a:pt x="17" y="43"/>
                    <a:pt x="25" y="51"/>
                    <a:pt x="34" y="51"/>
                  </a:cubicBezTo>
                  <a:cubicBezTo>
                    <a:pt x="43" y="51"/>
                    <a:pt x="51" y="43"/>
                    <a:pt x="51" y="34"/>
                  </a:cubicBezTo>
                  <a:cubicBezTo>
                    <a:pt x="51" y="25"/>
                    <a:pt x="43" y="17"/>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2" name="Freeform 109">
              <a:extLst>
                <a:ext uri="{FF2B5EF4-FFF2-40B4-BE49-F238E27FC236}">
                  <a16:creationId xmlns:a16="http://schemas.microsoft.com/office/drawing/2014/main" id="{E7C00EEB-74EA-9D48-83A1-4B4908014E0F}"/>
                </a:ext>
              </a:extLst>
            </p:cNvPr>
            <p:cNvSpPr>
              <a:spLocks/>
            </p:cNvSpPr>
            <p:nvPr/>
          </p:nvSpPr>
          <p:spPr bwMode="auto">
            <a:xfrm>
              <a:off x="6696075" y="3198814"/>
              <a:ext cx="114300" cy="111125"/>
            </a:xfrm>
            <a:custGeom>
              <a:avLst/>
              <a:gdLst>
                <a:gd name="T0" fmla="*/ 9 w 69"/>
                <a:gd name="T1" fmla="*/ 68 h 68"/>
                <a:gd name="T2" fmla="*/ 3 w 69"/>
                <a:gd name="T3" fmla="*/ 66 h 68"/>
                <a:gd name="T4" fmla="*/ 3 w 69"/>
                <a:gd name="T5" fmla="*/ 54 h 68"/>
                <a:gd name="T6" fmla="*/ 53 w 69"/>
                <a:gd name="T7" fmla="*/ 3 h 68"/>
                <a:gd name="T8" fmla="*/ 65 w 69"/>
                <a:gd name="T9" fmla="*/ 3 h 68"/>
                <a:gd name="T10" fmla="*/ 65 w 69"/>
                <a:gd name="T11" fmla="*/ 15 h 68"/>
                <a:gd name="T12" fmla="*/ 15 w 69"/>
                <a:gd name="T13" fmla="*/ 66 h 68"/>
                <a:gd name="T14" fmla="*/ 9 w 69"/>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8">
                  <a:moveTo>
                    <a:pt x="9" y="68"/>
                  </a:moveTo>
                  <a:cubicBezTo>
                    <a:pt x="7" y="68"/>
                    <a:pt x="5" y="67"/>
                    <a:pt x="3" y="66"/>
                  </a:cubicBezTo>
                  <a:cubicBezTo>
                    <a:pt x="0" y="63"/>
                    <a:pt x="0" y="57"/>
                    <a:pt x="3" y="54"/>
                  </a:cubicBezTo>
                  <a:cubicBezTo>
                    <a:pt x="53" y="3"/>
                    <a:pt x="53" y="3"/>
                    <a:pt x="53" y="3"/>
                  </a:cubicBezTo>
                  <a:cubicBezTo>
                    <a:pt x="57" y="0"/>
                    <a:pt x="62" y="0"/>
                    <a:pt x="65" y="3"/>
                  </a:cubicBezTo>
                  <a:cubicBezTo>
                    <a:pt x="69" y="7"/>
                    <a:pt x="69" y="12"/>
                    <a:pt x="65" y="15"/>
                  </a:cubicBezTo>
                  <a:cubicBezTo>
                    <a:pt x="15" y="66"/>
                    <a:pt x="15" y="66"/>
                    <a:pt x="15" y="66"/>
                  </a:cubicBezTo>
                  <a:cubicBezTo>
                    <a:pt x="13" y="67"/>
                    <a:pt x="11"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3" name="Freeform 110">
              <a:extLst>
                <a:ext uri="{FF2B5EF4-FFF2-40B4-BE49-F238E27FC236}">
                  <a16:creationId xmlns:a16="http://schemas.microsoft.com/office/drawing/2014/main" id="{3ED3890D-FFDF-C04D-84B1-ABAE28E42ACA}"/>
                </a:ext>
              </a:extLst>
            </p:cNvPr>
            <p:cNvSpPr>
              <a:spLocks/>
            </p:cNvSpPr>
            <p:nvPr/>
          </p:nvSpPr>
          <p:spPr bwMode="auto">
            <a:xfrm>
              <a:off x="6696075" y="3200402"/>
              <a:ext cx="112713" cy="109538"/>
            </a:xfrm>
            <a:custGeom>
              <a:avLst/>
              <a:gdLst>
                <a:gd name="T0" fmla="*/ 59 w 68"/>
                <a:gd name="T1" fmla="*/ 67 h 67"/>
                <a:gd name="T2" fmla="*/ 51 w 68"/>
                <a:gd name="T3" fmla="*/ 59 h 67"/>
                <a:gd name="T4" fmla="*/ 51 w 68"/>
                <a:gd name="T5" fmla="*/ 17 h 67"/>
                <a:gd name="T6" fmla="*/ 9 w 68"/>
                <a:gd name="T7" fmla="*/ 17 h 67"/>
                <a:gd name="T8" fmla="*/ 0 w 68"/>
                <a:gd name="T9" fmla="*/ 8 h 67"/>
                <a:gd name="T10" fmla="*/ 9 w 68"/>
                <a:gd name="T11" fmla="*/ 0 h 67"/>
                <a:gd name="T12" fmla="*/ 59 w 68"/>
                <a:gd name="T13" fmla="*/ 0 h 67"/>
                <a:gd name="T14" fmla="*/ 68 w 68"/>
                <a:gd name="T15" fmla="*/ 8 h 67"/>
                <a:gd name="T16" fmla="*/ 68 w 68"/>
                <a:gd name="T17" fmla="*/ 59 h 67"/>
                <a:gd name="T18" fmla="*/ 59 w 68"/>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59" y="67"/>
                  </a:moveTo>
                  <a:cubicBezTo>
                    <a:pt x="55" y="67"/>
                    <a:pt x="51" y="63"/>
                    <a:pt x="51" y="59"/>
                  </a:cubicBezTo>
                  <a:cubicBezTo>
                    <a:pt x="51" y="17"/>
                    <a:pt x="51" y="17"/>
                    <a:pt x="51" y="17"/>
                  </a:cubicBezTo>
                  <a:cubicBezTo>
                    <a:pt x="9" y="17"/>
                    <a:pt x="9" y="17"/>
                    <a:pt x="9" y="17"/>
                  </a:cubicBezTo>
                  <a:cubicBezTo>
                    <a:pt x="4" y="17"/>
                    <a:pt x="0" y="13"/>
                    <a:pt x="0" y="8"/>
                  </a:cubicBezTo>
                  <a:cubicBezTo>
                    <a:pt x="0" y="4"/>
                    <a:pt x="4" y="0"/>
                    <a:pt x="9" y="0"/>
                  </a:cubicBezTo>
                  <a:cubicBezTo>
                    <a:pt x="59" y="0"/>
                    <a:pt x="59" y="0"/>
                    <a:pt x="59" y="0"/>
                  </a:cubicBezTo>
                  <a:cubicBezTo>
                    <a:pt x="64" y="0"/>
                    <a:pt x="68" y="4"/>
                    <a:pt x="68" y="8"/>
                  </a:cubicBezTo>
                  <a:cubicBezTo>
                    <a:pt x="68" y="59"/>
                    <a:pt x="68" y="59"/>
                    <a:pt x="68" y="59"/>
                  </a:cubicBezTo>
                  <a:cubicBezTo>
                    <a:pt x="68" y="63"/>
                    <a:pt x="64" y="67"/>
                    <a:pt x="5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4" name="Freeform 111">
              <a:extLst>
                <a:ext uri="{FF2B5EF4-FFF2-40B4-BE49-F238E27FC236}">
                  <a16:creationId xmlns:a16="http://schemas.microsoft.com/office/drawing/2014/main" id="{76EA2D47-07F2-E44D-AC19-FF2185A268CC}"/>
                </a:ext>
              </a:extLst>
            </p:cNvPr>
            <p:cNvSpPr>
              <a:spLocks/>
            </p:cNvSpPr>
            <p:nvPr/>
          </p:nvSpPr>
          <p:spPr bwMode="auto">
            <a:xfrm>
              <a:off x="6461125" y="3006727"/>
              <a:ext cx="112713" cy="185738"/>
            </a:xfrm>
            <a:custGeom>
              <a:avLst/>
              <a:gdLst>
                <a:gd name="T0" fmla="*/ 9 w 68"/>
                <a:gd name="T1" fmla="*/ 113 h 113"/>
                <a:gd name="T2" fmla="*/ 0 w 68"/>
                <a:gd name="T3" fmla="*/ 104 h 113"/>
                <a:gd name="T4" fmla="*/ 0 w 68"/>
                <a:gd name="T5" fmla="*/ 34 h 113"/>
                <a:gd name="T6" fmla="*/ 34 w 68"/>
                <a:gd name="T7" fmla="*/ 0 h 113"/>
                <a:gd name="T8" fmla="*/ 68 w 68"/>
                <a:gd name="T9" fmla="*/ 34 h 113"/>
                <a:gd name="T10" fmla="*/ 68 w 68"/>
                <a:gd name="T11" fmla="*/ 62 h 113"/>
                <a:gd name="T12" fmla="*/ 59 w 68"/>
                <a:gd name="T13" fmla="*/ 70 h 113"/>
                <a:gd name="T14" fmla="*/ 51 w 68"/>
                <a:gd name="T15" fmla="*/ 62 h 113"/>
                <a:gd name="T16" fmla="*/ 51 w 68"/>
                <a:gd name="T17" fmla="*/ 34 h 113"/>
                <a:gd name="T18" fmla="*/ 34 w 68"/>
                <a:gd name="T19" fmla="*/ 17 h 113"/>
                <a:gd name="T20" fmla="*/ 17 w 68"/>
                <a:gd name="T21" fmla="*/ 34 h 113"/>
                <a:gd name="T22" fmla="*/ 17 w 68"/>
                <a:gd name="T23" fmla="*/ 104 h 113"/>
                <a:gd name="T24" fmla="*/ 9 w 68"/>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13">
                  <a:moveTo>
                    <a:pt x="9" y="113"/>
                  </a:moveTo>
                  <a:cubicBezTo>
                    <a:pt x="4" y="113"/>
                    <a:pt x="0" y="109"/>
                    <a:pt x="0" y="104"/>
                  </a:cubicBezTo>
                  <a:cubicBezTo>
                    <a:pt x="0" y="34"/>
                    <a:pt x="0" y="34"/>
                    <a:pt x="0" y="34"/>
                  </a:cubicBezTo>
                  <a:cubicBezTo>
                    <a:pt x="0" y="15"/>
                    <a:pt x="15" y="0"/>
                    <a:pt x="34" y="0"/>
                  </a:cubicBezTo>
                  <a:cubicBezTo>
                    <a:pt x="53" y="0"/>
                    <a:pt x="68" y="15"/>
                    <a:pt x="68" y="34"/>
                  </a:cubicBezTo>
                  <a:cubicBezTo>
                    <a:pt x="68" y="62"/>
                    <a:pt x="68" y="62"/>
                    <a:pt x="68" y="62"/>
                  </a:cubicBezTo>
                  <a:cubicBezTo>
                    <a:pt x="68" y="66"/>
                    <a:pt x="64" y="70"/>
                    <a:pt x="59" y="70"/>
                  </a:cubicBezTo>
                  <a:cubicBezTo>
                    <a:pt x="55" y="70"/>
                    <a:pt x="51" y="66"/>
                    <a:pt x="51" y="62"/>
                  </a:cubicBezTo>
                  <a:cubicBezTo>
                    <a:pt x="51" y="34"/>
                    <a:pt x="51" y="34"/>
                    <a:pt x="51" y="34"/>
                  </a:cubicBezTo>
                  <a:cubicBezTo>
                    <a:pt x="51" y="24"/>
                    <a:pt x="44" y="17"/>
                    <a:pt x="34" y="17"/>
                  </a:cubicBezTo>
                  <a:cubicBezTo>
                    <a:pt x="25" y="17"/>
                    <a:pt x="17" y="24"/>
                    <a:pt x="17" y="34"/>
                  </a:cubicBezTo>
                  <a:cubicBezTo>
                    <a:pt x="17" y="104"/>
                    <a:pt x="17" y="104"/>
                    <a:pt x="17" y="104"/>
                  </a:cubicBezTo>
                  <a:cubicBezTo>
                    <a:pt x="17" y="109"/>
                    <a:pt x="14" y="113"/>
                    <a:pt x="9"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5" name="Freeform 112">
              <a:extLst>
                <a:ext uri="{FF2B5EF4-FFF2-40B4-BE49-F238E27FC236}">
                  <a16:creationId xmlns:a16="http://schemas.microsoft.com/office/drawing/2014/main" id="{86E27305-8F8B-0C49-A15D-3E97F0F8983D}"/>
                </a:ext>
              </a:extLst>
            </p:cNvPr>
            <p:cNvSpPr>
              <a:spLocks noEditPoints="1"/>
            </p:cNvSpPr>
            <p:nvPr/>
          </p:nvSpPr>
          <p:spPr bwMode="auto">
            <a:xfrm>
              <a:off x="6362700" y="3006727"/>
              <a:ext cx="449263" cy="319088"/>
            </a:xfrm>
            <a:custGeom>
              <a:avLst/>
              <a:gdLst>
                <a:gd name="T0" fmla="*/ 82 w 273"/>
                <a:gd name="T1" fmla="*/ 194 h 194"/>
                <a:gd name="T2" fmla="*/ 50 w 273"/>
                <a:gd name="T3" fmla="*/ 194 h 194"/>
                <a:gd name="T4" fmla="*/ 2 w 273"/>
                <a:gd name="T5" fmla="*/ 152 h 194"/>
                <a:gd name="T6" fmla="*/ 43 w 273"/>
                <a:gd name="T7" fmla="*/ 101 h 194"/>
                <a:gd name="T8" fmla="*/ 59 w 273"/>
                <a:gd name="T9" fmla="*/ 101 h 194"/>
                <a:gd name="T10" fmla="*/ 168 w 273"/>
                <a:gd name="T11" fmla="*/ 8 h 194"/>
                <a:gd name="T12" fmla="*/ 190 w 273"/>
                <a:gd name="T13" fmla="*/ 0 h 194"/>
                <a:gd name="T14" fmla="*/ 223 w 273"/>
                <a:gd name="T15" fmla="*/ 0 h 194"/>
                <a:gd name="T16" fmla="*/ 271 w 273"/>
                <a:gd name="T17" fmla="*/ 42 h 194"/>
                <a:gd name="T18" fmla="*/ 229 w 273"/>
                <a:gd name="T19" fmla="*/ 93 h 194"/>
                <a:gd name="T20" fmla="*/ 213 w 273"/>
                <a:gd name="T21" fmla="*/ 93 h 194"/>
                <a:gd name="T22" fmla="*/ 104 w 273"/>
                <a:gd name="T23" fmla="*/ 186 h 194"/>
                <a:gd name="T24" fmla="*/ 82 w 273"/>
                <a:gd name="T25" fmla="*/ 194 h 194"/>
                <a:gd name="T26" fmla="*/ 44 w 273"/>
                <a:gd name="T27" fmla="*/ 118 h 194"/>
                <a:gd name="T28" fmla="*/ 18 w 273"/>
                <a:gd name="T29" fmla="*/ 150 h 194"/>
                <a:gd name="T30" fmla="*/ 50 w 273"/>
                <a:gd name="T31" fmla="*/ 177 h 194"/>
                <a:gd name="T32" fmla="*/ 82 w 273"/>
                <a:gd name="T33" fmla="*/ 177 h 194"/>
                <a:gd name="T34" fmla="*/ 93 w 273"/>
                <a:gd name="T35" fmla="*/ 173 h 194"/>
                <a:gd name="T36" fmla="*/ 205 w 273"/>
                <a:gd name="T37" fmla="*/ 78 h 194"/>
                <a:gd name="T38" fmla="*/ 210 w 273"/>
                <a:gd name="T39" fmla="*/ 76 h 194"/>
                <a:gd name="T40" fmla="*/ 229 w 273"/>
                <a:gd name="T41" fmla="*/ 76 h 194"/>
                <a:gd name="T42" fmla="*/ 254 w 273"/>
                <a:gd name="T43" fmla="*/ 44 h 194"/>
                <a:gd name="T44" fmla="*/ 223 w 273"/>
                <a:gd name="T45" fmla="*/ 17 h 194"/>
                <a:gd name="T46" fmla="*/ 190 w 273"/>
                <a:gd name="T47" fmla="*/ 17 h 194"/>
                <a:gd name="T48" fmla="*/ 179 w 273"/>
                <a:gd name="T49" fmla="*/ 20 h 194"/>
                <a:gd name="T50" fmla="*/ 68 w 273"/>
                <a:gd name="T51" fmla="*/ 116 h 194"/>
                <a:gd name="T52" fmla="*/ 62 w 273"/>
                <a:gd name="T53" fmla="*/ 118 h 194"/>
                <a:gd name="T54" fmla="*/ 44 w 273"/>
                <a:gd name="T55" fmla="*/ 1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194">
                  <a:moveTo>
                    <a:pt x="82" y="194"/>
                  </a:moveTo>
                  <a:cubicBezTo>
                    <a:pt x="50" y="194"/>
                    <a:pt x="50" y="194"/>
                    <a:pt x="50" y="194"/>
                  </a:cubicBezTo>
                  <a:cubicBezTo>
                    <a:pt x="25" y="194"/>
                    <a:pt x="5" y="176"/>
                    <a:pt x="2" y="152"/>
                  </a:cubicBezTo>
                  <a:cubicBezTo>
                    <a:pt x="0" y="126"/>
                    <a:pt x="18" y="103"/>
                    <a:pt x="43" y="101"/>
                  </a:cubicBezTo>
                  <a:cubicBezTo>
                    <a:pt x="59" y="101"/>
                    <a:pt x="59" y="101"/>
                    <a:pt x="59" y="101"/>
                  </a:cubicBezTo>
                  <a:cubicBezTo>
                    <a:pt x="168" y="8"/>
                    <a:pt x="168" y="8"/>
                    <a:pt x="168" y="8"/>
                  </a:cubicBezTo>
                  <a:cubicBezTo>
                    <a:pt x="173" y="3"/>
                    <a:pt x="180" y="0"/>
                    <a:pt x="190" y="0"/>
                  </a:cubicBezTo>
                  <a:cubicBezTo>
                    <a:pt x="223" y="0"/>
                    <a:pt x="223" y="0"/>
                    <a:pt x="223" y="0"/>
                  </a:cubicBezTo>
                  <a:cubicBezTo>
                    <a:pt x="248" y="0"/>
                    <a:pt x="268" y="18"/>
                    <a:pt x="271" y="42"/>
                  </a:cubicBezTo>
                  <a:cubicBezTo>
                    <a:pt x="273" y="68"/>
                    <a:pt x="254" y="91"/>
                    <a:pt x="229" y="93"/>
                  </a:cubicBezTo>
                  <a:cubicBezTo>
                    <a:pt x="213" y="93"/>
                    <a:pt x="213" y="93"/>
                    <a:pt x="213" y="93"/>
                  </a:cubicBezTo>
                  <a:cubicBezTo>
                    <a:pt x="104" y="186"/>
                    <a:pt x="104" y="186"/>
                    <a:pt x="104" y="186"/>
                  </a:cubicBezTo>
                  <a:cubicBezTo>
                    <a:pt x="97" y="191"/>
                    <a:pt x="90" y="194"/>
                    <a:pt x="82" y="194"/>
                  </a:cubicBezTo>
                  <a:close/>
                  <a:moveTo>
                    <a:pt x="44" y="118"/>
                  </a:moveTo>
                  <a:cubicBezTo>
                    <a:pt x="29" y="119"/>
                    <a:pt x="17" y="134"/>
                    <a:pt x="18" y="150"/>
                  </a:cubicBezTo>
                  <a:cubicBezTo>
                    <a:pt x="20" y="165"/>
                    <a:pt x="33" y="177"/>
                    <a:pt x="50" y="177"/>
                  </a:cubicBezTo>
                  <a:cubicBezTo>
                    <a:pt x="82" y="177"/>
                    <a:pt x="82" y="177"/>
                    <a:pt x="82" y="177"/>
                  </a:cubicBezTo>
                  <a:cubicBezTo>
                    <a:pt x="86" y="177"/>
                    <a:pt x="90" y="175"/>
                    <a:pt x="93" y="173"/>
                  </a:cubicBezTo>
                  <a:cubicBezTo>
                    <a:pt x="205" y="78"/>
                    <a:pt x="205" y="78"/>
                    <a:pt x="205" y="78"/>
                  </a:cubicBezTo>
                  <a:cubicBezTo>
                    <a:pt x="206" y="77"/>
                    <a:pt x="208" y="76"/>
                    <a:pt x="210" y="76"/>
                  </a:cubicBezTo>
                  <a:cubicBezTo>
                    <a:pt x="229" y="76"/>
                    <a:pt x="229" y="76"/>
                    <a:pt x="229" y="76"/>
                  </a:cubicBezTo>
                  <a:cubicBezTo>
                    <a:pt x="244" y="75"/>
                    <a:pt x="255" y="60"/>
                    <a:pt x="254" y="44"/>
                  </a:cubicBezTo>
                  <a:cubicBezTo>
                    <a:pt x="252" y="28"/>
                    <a:pt x="239" y="17"/>
                    <a:pt x="223" y="17"/>
                  </a:cubicBezTo>
                  <a:cubicBezTo>
                    <a:pt x="190" y="17"/>
                    <a:pt x="190" y="17"/>
                    <a:pt x="190" y="17"/>
                  </a:cubicBezTo>
                  <a:cubicBezTo>
                    <a:pt x="185" y="17"/>
                    <a:pt x="181" y="18"/>
                    <a:pt x="179" y="20"/>
                  </a:cubicBezTo>
                  <a:cubicBezTo>
                    <a:pt x="68" y="116"/>
                    <a:pt x="68" y="116"/>
                    <a:pt x="68" y="116"/>
                  </a:cubicBezTo>
                  <a:cubicBezTo>
                    <a:pt x="66" y="117"/>
                    <a:pt x="64" y="118"/>
                    <a:pt x="62" y="118"/>
                  </a:cubicBezTo>
                  <a:lnTo>
                    <a:pt x="4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5B029EB8-2449-3747-BD1B-82916F781288}"/>
              </a:ext>
            </a:extLst>
          </p:cNvPr>
          <p:cNvGrpSpPr/>
          <p:nvPr/>
        </p:nvGrpSpPr>
        <p:grpSpPr>
          <a:xfrm>
            <a:off x="1820641" y="92635"/>
            <a:ext cx="427552" cy="427551"/>
            <a:chOff x="2216151" y="2239963"/>
            <a:chExt cx="436563" cy="436562"/>
          </a:xfrm>
          <a:solidFill>
            <a:schemeClr val="accent2"/>
          </a:solidFill>
        </p:grpSpPr>
        <p:sp>
          <p:nvSpPr>
            <p:cNvPr id="87" name="Freeform 9">
              <a:extLst>
                <a:ext uri="{FF2B5EF4-FFF2-40B4-BE49-F238E27FC236}">
                  <a16:creationId xmlns:a16="http://schemas.microsoft.com/office/drawing/2014/main" id="{1CA4F958-1143-744C-92F6-6E17FCD5319A}"/>
                </a:ext>
              </a:extLst>
            </p:cNvPr>
            <p:cNvSpPr>
              <a:spLocks/>
            </p:cNvSpPr>
            <p:nvPr/>
          </p:nvSpPr>
          <p:spPr bwMode="auto">
            <a:xfrm>
              <a:off x="2233614" y="2241550"/>
              <a:ext cx="247650" cy="190500"/>
            </a:xfrm>
            <a:custGeom>
              <a:avLst/>
              <a:gdLst>
                <a:gd name="T0" fmla="*/ 103 w 151"/>
                <a:gd name="T1" fmla="*/ 115 h 115"/>
                <a:gd name="T2" fmla="*/ 99 w 151"/>
                <a:gd name="T3" fmla="*/ 114 h 115"/>
                <a:gd name="T4" fmla="*/ 4 w 151"/>
                <a:gd name="T5" fmla="*/ 51 h 115"/>
                <a:gd name="T6" fmla="*/ 0 w 151"/>
                <a:gd name="T7" fmla="*/ 44 h 115"/>
                <a:gd name="T8" fmla="*/ 2 w 151"/>
                <a:gd name="T9" fmla="*/ 38 h 115"/>
                <a:gd name="T10" fmla="*/ 27 w 151"/>
                <a:gd name="T11" fmla="*/ 12 h 115"/>
                <a:gd name="T12" fmla="*/ 66 w 151"/>
                <a:gd name="T13" fmla="*/ 8 h 115"/>
                <a:gd name="T14" fmla="*/ 146 w 151"/>
                <a:gd name="T15" fmla="*/ 62 h 115"/>
                <a:gd name="T16" fmla="*/ 148 w 151"/>
                <a:gd name="T17" fmla="*/ 73 h 115"/>
                <a:gd name="T18" fmla="*/ 136 w 151"/>
                <a:gd name="T19" fmla="*/ 76 h 115"/>
                <a:gd name="T20" fmla="*/ 57 w 151"/>
                <a:gd name="T21" fmla="*/ 22 h 115"/>
                <a:gd name="T22" fmla="*/ 39 w 151"/>
                <a:gd name="T23" fmla="*/ 24 h 115"/>
                <a:gd name="T24" fmla="*/ 21 w 151"/>
                <a:gd name="T25" fmla="*/ 42 h 115"/>
                <a:gd name="T26" fmla="*/ 108 w 151"/>
                <a:gd name="T27" fmla="*/ 100 h 115"/>
                <a:gd name="T28" fmla="*/ 110 w 151"/>
                <a:gd name="T29" fmla="*/ 111 h 115"/>
                <a:gd name="T30" fmla="*/ 103 w 151"/>
                <a:gd name="T3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15">
                  <a:moveTo>
                    <a:pt x="103" y="115"/>
                  </a:moveTo>
                  <a:cubicBezTo>
                    <a:pt x="102" y="115"/>
                    <a:pt x="100" y="115"/>
                    <a:pt x="99" y="114"/>
                  </a:cubicBezTo>
                  <a:cubicBezTo>
                    <a:pt x="4" y="51"/>
                    <a:pt x="4" y="51"/>
                    <a:pt x="4" y="51"/>
                  </a:cubicBezTo>
                  <a:cubicBezTo>
                    <a:pt x="1" y="49"/>
                    <a:pt x="0" y="47"/>
                    <a:pt x="0" y="44"/>
                  </a:cubicBezTo>
                  <a:cubicBezTo>
                    <a:pt x="0" y="42"/>
                    <a:pt x="0" y="39"/>
                    <a:pt x="2" y="38"/>
                  </a:cubicBezTo>
                  <a:cubicBezTo>
                    <a:pt x="27" y="12"/>
                    <a:pt x="27" y="12"/>
                    <a:pt x="27" y="12"/>
                  </a:cubicBezTo>
                  <a:cubicBezTo>
                    <a:pt x="37" y="2"/>
                    <a:pt x="53" y="0"/>
                    <a:pt x="66" y="8"/>
                  </a:cubicBezTo>
                  <a:cubicBezTo>
                    <a:pt x="146" y="62"/>
                    <a:pt x="146" y="62"/>
                    <a:pt x="146" y="62"/>
                  </a:cubicBezTo>
                  <a:cubicBezTo>
                    <a:pt x="150" y="64"/>
                    <a:pt x="151" y="70"/>
                    <a:pt x="148" y="73"/>
                  </a:cubicBezTo>
                  <a:cubicBezTo>
                    <a:pt x="145" y="77"/>
                    <a:pt x="140" y="78"/>
                    <a:pt x="136" y="76"/>
                  </a:cubicBezTo>
                  <a:cubicBezTo>
                    <a:pt x="57" y="22"/>
                    <a:pt x="57" y="22"/>
                    <a:pt x="57" y="22"/>
                  </a:cubicBezTo>
                  <a:cubicBezTo>
                    <a:pt x="51" y="19"/>
                    <a:pt x="44" y="20"/>
                    <a:pt x="39" y="24"/>
                  </a:cubicBezTo>
                  <a:cubicBezTo>
                    <a:pt x="21" y="42"/>
                    <a:pt x="21" y="42"/>
                    <a:pt x="21" y="42"/>
                  </a:cubicBezTo>
                  <a:cubicBezTo>
                    <a:pt x="108" y="100"/>
                    <a:pt x="108" y="100"/>
                    <a:pt x="108" y="100"/>
                  </a:cubicBezTo>
                  <a:cubicBezTo>
                    <a:pt x="112" y="102"/>
                    <a:pt x="113" y="107"/>
                    <a:pt x="110" y="111"/>
                  </a:cubicBezTo>
                  <a:cubicBezTo>
                    <a:pt x="109" y="114"/>
                    <a:pt x="106" y="115"/>
                    <a:pt x="1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
              <a:extLst>
                <a:ext uri="{FF2B5EF4-FFF2-40B4-BE49-F238E27FC236}">
                  <a16:creationId xmlns:a16="http://schemas.microsoft.com/office/drawing/2014/main" id="{C593FB50-B721-8F49-ABF6-173D3B19E764}"/>
                </a:ext>
              </a:extLst>
            </p:cNvPr>
            <p:cNvSpPr>
              <a:spLocks/>
            </p:cNvSpPr>
            <p:nvPr/>
          </p:nvSpPr>
          <p:spPr bwMode="auto">
            <a:xfrm>
              <a:off x="2462214" y="2414588"/>
              <a:ext cx="188913" cy="247650"/>
            </a:xfrm>
            <a:custGeom>
              <a:avLst/>
              <a:gdLst>
                <a:gd name="T0" fmla="*/ 73 w 115"/>
                <a:gd name="T1" fmla="*/ 150 h 150"/>
                <a:gd name="T2" fmla="*/ 72 w 115"/>
                <a:gd name="T3" fmla="*/ 150 h 150"/>
                <a:gd name="T4" fmla="*/ 66 w 115"/>
                <a:gd name="T5" fmla="*/ 146 h 150"/>
                <a:gd name="T6" fmla="*/ 3 w 115"/>
                <a:gd name="T7" fmla="*/ 51 h 150"/>
                <a:gd name="T8" fmla="*/ 5 w 115"/>
                <a:gd name="T9" fmla="*/ 39 h 150"/>
                <a:gd name="T10" fmla="*/ 17 w 115"/>
                <a:gd name="T11" fmla="*/ 42 h 150"/>
                <a:gd name="T12" fmla="*/ 74 w 115"/>
                <a:gd name="T13" fmla="*/ 128 h 150"/>
                <a:gd name="T14" fmla="*/ 92 w 115"/>
                <a:gd name="T15" fmla="*/ 110 h 150"/>
                <a:gd name="T16" fmla="*/ 94 w 115"/>
                <a:gd name="T17" fmla="*/ 94 h 150"/>
                <a:gd name="T18" fmla="*/ 41 w 115"/>
                <a:gd name="T19" fmla="*/ 14 h 150"/>
                <a:gd name="T20" fmla="*/ 43 w 115"/>
                <a:gd name="T21" fmla="*/ 2 h 150"/>
                <a:gd name="T22" fmla="*/ 55 w 115"/>
                <a:gd name="T23" fmla="*/ 5 h 150"/>
                <a:gd name="T24" fmla="*/ 108 w 115"/>
                <a:gd name="T25" fmla="*/ 84 h 150"/>
                <a:gd name="T26" fmla="*/ 104 w 115"/>
                <a:gd name="T27" fmla="*/ 122 h 150"/>
                <a:gd name="T28" fmla="*/ 79 w 115"/>
                <a:gd name="T29" fmla="*/ 147 h 150"/>
                <a:gd name="T30" fmla="*/ 73 w 115"/>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50">
                  <a:moveTo>
                    <a:pt x="73" y="150"/>
                  </a:moveTo>
                  <a:cubicBezTo>
                    <a:pt x="72" y="150"/>
                    <a:pt x="72" y="150"/>
                    <a:pt x="72" y="150"/>
                  </a:cubicBezTo>
                  <a:cubicBezTo>
                    <a:pt x="69" y="149"/>
                    <a:pt x="67" y="148"/>
                    <a:pt x="66" y="146"/>
                  </a:cubicBezTo>
                  <a:cubicBezTo>
                    <a:pt x="3" y="51"/>
                    <a:pt x="3" y="51"/>
                    <a:pt x="3" y="51"/>
                  </a:cubicBezTo>
                  <a:cubicBezTo>
                    <a:pt x="0" y="47"/>
                    <a:pt x="1" y="42"/>
                    <a:pt x="5" y="39"/>
                  </a:cubicBezTo>
                  <a:cubicBezTo>
                    <a:pt x="9" y="37"/>
                    <a:pt x="14" y="38"/>
                    <a:pt x="17" y="42"/>
                  </a:cubicBezTo>
                  <a:cubicBezTo>
                    <a:pt x="74" y="128"/>
                    <a:pt x="74" y="128"/>
                    <a:pt x="74" y="128"/>
                  </a:cubicBezTo>
                  <a:cubicBezTo>
                    <a:pt x="92" y="110"/>
                    <a:pt x="92" y="110"/>
                    <a:pt x="92" y="110"/>
                  </a:cubicBezTo>
                  <a:cubicBezTo>
                    <a:pt x="96" y="106"/>
                    <a:pt x="97" y="99"/>
                    <a:pt x="94" y="94"/>
                  </a:cubicBezTo>
                  <a:cubicBezTo>
                    <a:pt x="41" y="14"/>
                    <a:pt x="41" y="14"/>
                    <a:pt x="41" y="14"/>
                  </a:cubicBezTo>
                  <a:cubicBezTo>
                    <a:pt x="38" y="10"/>
                    <a:pt x="39" y="5"/>
                    <a:pt x="43" y="2"/>
                  </a:cubicBezTo>
                  <a:cubicBezTo>
                    <a:pt x="47" y="0"/>
                    <a:pt x="52" y="1"/>
                    <a:pt x="55" y="5"/>
                  </a:cubicBezTo>
                  <a:cubicBezTo>
                    <a:pt x="108" y="84"/>
                    <a:pt x="108" y="84"/>
                    <a:pt x="108" y="84"/>
                  </a:cubicBezTo>
                  <a:cubicBezTo>
                    <a:pt x="115" y="96"/>
                    <a:pt x="114" y="112"/>
                    <a:pt x="104" y="122"/>
                  </a:cubicBezTo>
                  <a:cubicBezTo>
                    <a:pt x="79" y="147"/>
                    <a:pt x="79" y="147"/>
                    <a:pt x="79" y="147"/>
                  </a:cubicBezTo>
                  <a:cubicBezTo>
                    <a:pt x="77" y="149"/>
                    <a:pt x="75" y="150"/>
                    <a:pt x="73"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1">
              <a:extLst>
                <a:ext uri="{FF2B5EF4-FFF2-40B4-BE49-F238E27FC236}">
                  <a16:creationId xmlns:a16="http://schemas.microsoft.com/office/drawing/2014/main" id="{465CDCFE-7829-D040-9768-63547B770EBF}"/>
                </a:ext>
              </a:extLst>
            </p:cNvPr>
            <p:cNvSpPr>
              <a:spLocks/>
            </p:cNvSpPr>
            <p:nvPr/>
          </p:nvSpPr>
          <p:spPr bwMode="auto">
            <a:xfrm>
              <a:off x="2216151" y="2495550"/>
              <a:ext cx="119063" cy="96838"/>
            </a:xfrm>
            <a:custGeom>
              <a:avLst/>
              <a:gdLst>
                <a:gd name="T0" fmla="*/ 37 w 72"/>
                <a:gd name="T1" fmla="*/ 59 h 59"/>
                <a:gd name="T2" fmla="*/ 31 w 72"/>
                <a:gd name="T3" fmla="*/ 57 h 59"/>
                <a:gd name="T4" fmla="*/ 7 w 72"/>
                <a:gd name="T5" fmla="*/ 33 h 59"/>
                <a:gd name="T6" fmla="*/ 4 w 72"/>
                <a:gd name="T7" fmla="*/ 11 h 59"/>
                <a:gd name="T8" fmla="*/ 22 w 72"/>
                <a:gd name="T9" fmla="*/ 1 h 59"/>
                <a:gd name="T10" fmla="*/ 63 w 72"/>
                <a:gd name="T11" fmla="*/ 4 h 59"/>
                <a:gd name="T12" fmla="*/ 71 w 72"/>
                <a:gd name="T13" fmla="*/ 13 h 59"/>
                <a:gd name="T14" fmla="*/ 62 w 72"/>
                <a:gd name="T15" fmla="*/ 21 h 59"/>
                <a:gd name="T16" fmla="*/ 21 w 72"/>
                <a:gd name="T17" fmla="*/ 17 h 59"/>
                <a:gd name="T18" fmla="*/ 19 w 72"/>
                <a:gd name="T19" fmla="*/ 18 h 59"/>
                <a:gd name="T20" fmla="*/ 19 w 72"/>
                <a:gd name="T21" fmla="*/ 22 h 59"/>
                <a:gd name="T22" fmla="*/ 43 w 72"/>
                <a:gd name="T23" fmla="*/ 45 h 59"/>
                <a:gd name="T24" fmla="*/ 43 w 72"/>
                <a:gd name="T25" fmla="*/ 57 h 59"/>
                <a:gd name="T26" fmla="*/ 37 w 72"/>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9">
                  <a:moveTo>
                    <a:pt x="37" y="59"/>
                  </a:moveTo>
                  <a:cubicBezTo>
                    <a:pt x="35" y="59"/>
                    <a:pt x="32" y="59"/>
                    <a:pt x="31" y="57"/>
                  </a:cubicBezTo>
                  <a:cubicBezTo>
                    <a:pt x="7" y="33"/>
                    <a:pt x="7" y="33"/>
                    <a:pt x="7" y="33"/>
                  </a:cubicBezTo>
                  <a:cubicBezTo>
                    <a:pt x="1" y="27"/>
                    <a:pt x="0" y="18"/>
                    <a:pt x="4" y="11"/>
                  </a:cubicBezTo>
                  <a:cubicBezTo>
                    <a:pt x="7" y="4"/>
                    <a:pt x="14" y="0"/>
                    <a:pt x="22" y="1"/>
                  </a:cubicBezTo>
                  <a:cubicBezTo>
                    <a:pt x="63" y="4"/>
                    <a:pt x="63" y="4"/>
                    <a:pt x="63" y="4"/>
                  </a:cubicBezTo>
                  <a:cubicBezTo>
                    <a:pt x="68" y="4"/>
                    <a:pt x="72" y="8"/>
                    <a:pt x="71" y="13"/>
                  </a:cubicBezTo>
                  <a:cubicBezTo>
                    <a:pt x="71" y="18"/>
                    <a:pt x="67" y="21"/>
                    <a:pt x="62" y="21"/>
                  </a:cubicBezTo>
                  <a:cubicBezTo>
                    <a:pt x="21" y="17"/>
                    <a:pt x="21" y="17"/>
                    <a:pt x="21" y="17"/>
                  </a:cubicBezTo>
                  <a:cubicBezTo>
                    <a:pt x="20" y="17"/>
                    <a:pt x="19" y="18"/>
                    <a:pt x="19" y="18"/>
                  </a:cubicBezTo>
                  <a:cubicBezTo>
                    <a:pt x="19" y="19"/>
                    <a:pt x="18" y="20"/>
                    <a:pt x="19" y="22"/>
                  </a:cubicBezTo>
                  <a:cubicBezTo>
                    <a:pt x="43" y="45"/>
                    <a:pt x="43" y="45"/>
                    <a:pt x="43" y="45"/>
                  </a:cubicBezTo>
                  <a:cubicBezTo>
                    <a:pt x="46" y="48"/>
                    <a:pt x="46" y="54"/>
                    <a:pt x="43" y="57"/>
                  </a:cubicBezTo>
                  <a:cubicBezTo>
                    <a:pt x="41" y="59"/>
                    <a:pt x="39" y="59"/>
                    <a:pt x="3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2">
              <a:extLst>
                <a:ext uri="{FF2B5EF4-FFF2-40B4-BE49-F238E27FC236}">
                  <a16:creationId xmlns:a16="http://schemas.microsoft.com/office/drawing/2014/main" id="{3D7797F0-782E-0145-BB32-2C887FF8A997}"/>
                </a:ext>
              </a:extLst>
            </p:cNvPr>
            <p:cNvSpPr>
              <a:spLocks/>
            </p:cNvSpPr>
            <p:nvPr/>
          </p:nvSpPr>
          <p:spPr bwMode="auto">
            <a:xfrm>
              <a:off x="2300289" y="2562225"/>
              <a:ext cx="98425" cy="114300"/>
            </a:xfrm>
            <a:custGeom>
              <a:avLst/>
              <a:gdLst>
                <a:gd name="T0" fmla="*/ 41 w 60"/>
                <a:gd name="T1" fmla="*/ 70 h 70"/>
                <a:gd name="T2" fmla="*/ 27 w 60"/>
                <a:gd name="T3" fmla="*/ 64 h 70"/>
                <a:gd name="T4" fmla="*/ 3 w 60"/>
                <a:gd name="T5" fmla="*/ 41 h 70"/>
                <a:gd name="T6" fmla="*/ 3 w 60"/>
                <a:gd name="T7" fmla="*/ 29 h 70"/>
                <a:gd name="T8" fmla="*/ 15 w 60"/>
                <a:gd name="T9" fmla="*/ 29 h 70"/>
                <a:gd name="T10" fmla="*/ 39 w 60"/>
                <a:gd name="T11" fmla="*/ 52 h 70"/>
                <a:gd name="T12" fmla="*/ 42 w 60"/>
                <a:gd name="T13" fmla="*/ 53 h 70"/>
                <a:gd name="T14" fmla="*/ 43 w 60"/>
                <a:gd name="T15" fmla="*/ 50 h 70"/>
                <a:gd name="T16" fmla="*/ 40 w 60"/>
                <a:gd name="T17" fmla="*/ 9 h 70"/>
                <a:gd name="T18" fmla="*/ 47 w 60"/>
                <a:gd name="T19" fmla="*/ 0 h 70"/>
                <a:gd name="T20" fmla="*/ 56 w 60"/>
                <a:gd name="T21" fmla="*/ 8 h 70"/>
                <a:gd name="T22" fmla="*/ 60 w 60"/>
                <a:gd name="T23" fmla="*/ 49 h 70"/>
                <a:gd name="T24" fmla="*/ 49 w 60"/>
                <a:gd name="T25" fmla="*/ 68 h 70"/>
                <a:gd name="T26" fmla="*/ 41 w 60"/>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0">
                  <a:moveTo>
                    <a:pt x="41" y="70"/>
                  </a:moveTo>
                  <a:cubicBezTo>
                    <a:pt x="36" y="70"/>
                    <a:pt x="31" y="68"/>
                    <a:pt x="27" y="64"/>
                  </a:cubicBezTo>
                  <a:cubicBezTo>
                    <a:pt x="3" y="41"/>
                    <a:pt x="3" y="41"/>
                    <a:pt x="3" y="41"/>
                  </a:cubicBezTo>
                  <a:cubicBezTo>
                    <a:pt x="0" y="37"/>
                    <a:pt x="0" y="32"/>
                    <a:pt x="3" y="29"/>
                  </a:cubicBezTo>
                  <a:cubicBezTo>
                    <a:pt x="7" y="25"/>
                    <a:pt x="12" y="25"/>
                    <a:pt x="15" y="29"/>
                  </a:cubicBezTo>
                  <a:cubicBezTo>
                    <a:pt x="39" y="52"/>
                    <a:pt x="39" y="52"/>
                    <a:pt x="39" y="52"/>
                  </a:cubicBezTo>
                  <a:cubicBezTo>
                    <a:pt x="40" y="53"/>
                    <a:pt x="42" y="53"/>
                    <a:pt x="42" y="53"/>
                  </a:cubicBezTo>
                  <a:cubicBezTo>
                    <a:pt x="43" y="52"/>
                    <a:pt x="43" y="52"/>
                    <a:pt x="43" y="50"/>
                  </a:cubicBezTo>
                  <a:cubicBezTo>
                    <a:pt x="40" y="9"/>
                    <a:pt x="40" y="9"/>
                    <a:pt x="40" y="9"/>
                  </a:cubicBezTo>
                  <a:cubicBezTo>
                    <a:pt x="39" y="5"/>
                    <a:pt x="43" y="1"/>
                    <a:pt x="47" y="0"/>
                  </a:cubicBezTo>
                  <a:cubicBezTo>
                    <a:pt x="52" y="0"/>
                    <a:pt x="56" y="3"/>
                    <a:pt x="56" y="8"/>
                  </a:cubicBezTo>
                  <a:cubicBezTo>
                    <a:pt x="60" y="49"/>
                    <a:pt x="60" y="49"/>
                    <a:pt x="60" y="49"/>
                  </a:cubicBezTo>
                  <a:cubicBezTo>
                    <a:pt x="60" y="57"/>
                    <a:pt x="56" y="64"/>
                    <a:pt x="49" y="68"/>
                  </a:cubicBezTo>
                  <a:cubicBezTo>
                    <a:pt x="47" y="69"/>
                    <a:pt x="44" y="70"/>
                    <a:pt x="4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3">
              <a:extLst>
                <a:ext uri="{FF2B5EF4-FFF2-40B4-BE49-F238E27FC236}">
                  <a16:creationId xmlns:a16="http://schemas.microsoft.com/office/drawing/2014/main" id="{C2ED6703-C911-BC47-95B6-55171311C8E1}"/>
                </a:ext>
              </a:extLst>
            </p:cNvPr>
            <p:cNvSpPr>
              <a:spLocks noEditPoints="1"/>
            </p:cNvSpPr>
            <p:nvPr/>
          </p:nvSpPr>
          <p:spPr bwMode="auto">
            <a:xfrm>
              <a:off x="2230439" y="2239963"/>
              <a:ext cx="422275" cy="423863"/>
            </a:xfrm>
            <a:custGeom>
              <a:avLst/>
              <a:gdLst>
                <a:gd name="T0" fmla="*/ 21 w 257"/>
                <a:gd name="T1" fmla="*/ 257 h 257"/>
                <a:gd name="T2" fmla="*/ 9 w 257"/>
                <a:gd name="T3" fmla="*/ 252 h 257"/>
                <a:gd name="T4" fmla="*/ 4 w 257"/>
                <a:gd name="T5" fmla="*/ 228 h 257"/>
                <a:gd name="T6" fmla="*/ 5 w 257"/>
                <a:gd name="T7" fmla="*/ 227 h 257"/>
                <a:gd name="T8" fmla="*/ 65 w 257"/>
                <a:gd name="T9" fmla="*/ 135 h 257"/>
                <a:gd name="T10" fmla="*/ 67 w 257"/>
                <a:gd name="T11" fmla="*/ 134 h 257"/>
                <a:gd name="T12" fmla="*/ 184 w 257"/>
                <a:gd name="T13" fmla="*/ 16 h 257"/>
                <a:gd name="T14" fmla="*/ 242 w 257"/>
                <a:gd name="T15" fmla="*/ 16 h 257"/>
                <a:gd name="T16" fmla="*/ 242 w 257"/>
                <a:gd name="T17" fmla="*/ 73 h 257"/>
                <a:gd name="T18" fmla="*/ 125 w 257"/>
                <a:gd name="T19" fmla="*/ 191 h 257"/>
                <a:gd name="T20" fmla="*/ 123 w 257"/>
                <a:gd name="T21" fmla="*/ 192 h 257"/>
                <a:gd name="T22" fmla="*/ 32 w 257"/>
                <a:gd name="T23" fmla="*/ 253 h 257"/>
                <a:gd name="T24" fmla="*/ 21 w 257"/>
                <a:gd name="T25" fmla="*/ 257 h 257"/>
                <a:gd name="T26" fmla="*/ 19 w 257"/>
                <a:gd name="T27" fmla="*/ 235 h 257"/>
                <a:gd name="T28" fmla="*/ 20 w 257"/>
                <a:gd name="T29" fmla="*/ 239 h 257"/>
                <a:gd name="T30" fmla="*/ 23 w 257"/>
                <a:gd name="T31" fmla="*/ 239 h 257"/>
                <a:gd name="T32" fmla="*/ 113 w 257"/>
                <a:gd name="T33" fmla="*/ 179 h 257"/>
                <a:gd name="T34" fmla="*/ 230 w 257"/>
                <a:gd name="T35" fmla="*/ 61 h 257"/>
                <a:gd name="T36" fmla="*/ 230 w 257"/>
                <a:gd name="T37" fmla="*/ 28 h 257"/>
                <a:gd name="T38" fmla="*/ 196 w 257"/>
                <a:gd name="T39" fmla="*/ 28 h 257"/>
                <a:gd name="T40" fmla="*/ 79 w 257"/>
                <a:gd name="T41" fmla="*/ 145 h 257"/>
                <a:gd name="T42" fmla="*/ 19 w 257"/>
                <a:gd name="T43" fmla="*/ 235 h 257"/>
                <a:gd name="T44" fmla="*/ 119 w 257"/>
                <a:gd name="T45" fmla="*/ 185 h 257"/>
                <a:gd name="T46" fmla="*/ 119 w 257"/>
                <a:gd name="T47" fmla="*/ 18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 h="257">
                  <a:moveTo>
                    <a:pt x="21" y="257"/>
                  </a:moveTo>
                  <a:cubicBezTo>
                    <a:pt x="17" y="257"/>
                    <a:pt x="13" y="255"/>
                    <a:pt x="9" y="252"/>
                  </a:cubicBezTo>
                  <a:cubicBezTo>
                    <a:pt x="2" y="245"/>
                    <a:pt x="0" y="236"/>
                    <a:pt x="4" y="228"/>
                  </a:cubicBezTo>
                  <a:cubicBezTo>
                    <a:pt x="5" y="227"/>
                    <a:pt x="5" y="227"/>
                    <a:pt x="5" y="227"/>
                  </a:cubicBezTo>
                  <a:cubicBezTo>
                    <a:pt x="65" y="135"/>
                    <a:pt x="65" y="135"/>
                    <a:pt x="65" y="135"/>
                  </a:cubicBezTo>
                  <a:cubicBezTo>
                    <a:pt x="66" y="134"/>
                    <a:pt x="66" y="134"/>
                    <a:pt x="67" y="134"/>
                  </a:cubicBezTo>
                  <a:cubicBezTo>
                    <a:pt x="184" y="16"/>
                    <a:pt x="184" y="16"/>
                    <a:pt x="184" y="16"/>
                  </a:cubicBezTo>
                  <a:cubicBezTo>
                    <a:pt x="200" y="0"/>
                    <a:pt x="226" y="0"/>
                    <a:pt x="242" y="16"/>
                  </a:cubicBezTo>
                  <a:cubicBezTo>
                    <a:pt x="257" y="32"/>
                    <a:pt x="257" y="57"/>
                    <a:pt x="242" y="73"/>
                  </a:cubicBezTo>
                  <a:cubicBezTo>
                    <a:pt x="125" y="191"/>
                    <a:pt x="125" y="191"/>
                    <a:pt x="125" y="191"/>
                  </a:cubicBezTo>
                  <a:cubicBezTo>
                    <a:pt x="124" y="191"/>
                    <a:pt x="124" y="192"/>
                    <a:pt x="123" y="192"/>
                  </a:cubicBezTo>
                  <a:cubicBezTo>
                    <a:pt x="32" y="253"/>
                    <a:pt x="32" y="253"/>
                    <a:pt x="32" y="253"/>
                  </a:cubicBezTo>
                  <a:cubicBezTo>
                    <a:pt x="28" y="255"/>
                    <a:pt x="25" y="257"/>
                    <a:pt x="21" y="257"/>
                  </a:cubicBezTo>
                  <a:close/>
                  <a:moveTo>
                    <a:pt x="19" y="235"/>
                  </a:moveTo>
                  <a:cubicBezTo>
                    <a:pt x="18" y="237"/>
                    <a:pt x="20" y="239"/>
                    <a:pt x="20" y="239"/>
                  </a:cubicBezTo>
                  <a:cubicBezTo>
                    <a:pt x="21" y="240"/>
                    <a:pt x="22" y="240"/>
                    <a:pt x="23" y="239"/>
                  </a:cubicBezTo>
                  <a:cubicBezTo>
                    <a:pt x="113" y="179"/>
                    <a:pt x="113" y="179"/>
                    <a:pt x="113" y="179"/>
                  </a:cubicBezTo>
                  <a:cubicBezTo>
                    <a:pt x="230" y="61"/>
                    <a:pt x="230" y="61"/>
                    <a:pt x="230" y="61"/>
                  </a:cubicBezTo>
                  <a:cubicBezTo>
                    <a:pt x="239" y="52"/>
                    <a:pt x="239" y="37"/>
                    <a:pt x="230" y="28"/>
                  </a:cubicBezTo>
                  <a:cubicBezTo>
                    <a:pt x="220" y="18"/>
                    <a:pt x="206" y="18"/>
                    <a:pt x="196" y="28"/>
                  </a:cubicBezTo>
                  <a:cubicBezTo>
                    <a:pt x="79" y="145"/>
                    <a:pt x="79" y="145"/>
                    <a:pt x="79" y="145"/>
                  </a:cubicBezTo>
                  <a:lnTo>
                    <a:pt x="19" y="235"/>
                  </a:lnTo>
                  <a:close/>
                  <a:moveTo>
                    <a:pt x="119" y="185"/>
                  </a:moveTo>
                  <a:cubicBezTo>
                    <a:pt x="119" y="185"/>
                    <a:pt x="119" y="185"/>
                    <a:pt x="11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2" name="Group 91">
            <a:extLst>
              <a:ext uri="{FF2B5EF4-FFF2-40B4-BE49-F238E27FC236}">
                <a16:creationId xmlns:a16="http://schemas.microsoft.com/office/drawing/2014/main" id="{FD2FF0AF-C3D8-8642-AD35-DE0CB9070037}"/>
              </a:ext>
            </a:extLst>
          </p:cNvPr>
          <p:cNvGrpSpPr/>
          <p:nvPr/>
        </p:nvGrpSpPr>
        <p:grpSpPr>
          <a:xfrm>
            <a:off x="3172681" y="92857"/>
            <a:ext cx="431853" cy="427107"/>
            <a:chOff x="2786063" y="8375652"/>
            <a:chExt cx="433388" cy="428625"/>
          </a:xfrm>
          <a:solidFill>
            <a:schemeClr val="accent2"/>
          </a:solidFill>
        </p:grpSpPr>
        <p:sp>
          <p:nvSpPr>
            <p:cNvPr id="93" name="Freeform 219">
              <a:extLst>
                <a:ext uri="{FF2B5EF4-FFF2-40B4-BE49-F238E27FC236}">
                  <a16:creationId xmlns:a16="http://schemas.microsoft.com/office/drawing/2014/main" id="{3571BA6D-21DD-2741-B04E-907D0301AC20}"/>
                </a:ext>
              </a:extLst>
            </p:cNvPr>
            <p:cNvSpPr>
              <a:spLocks noEditPoints="1"/>
            </p:cNvSpPr>
            <p:nvPr/>
          </p:nvSpPr>
          <p:spPr bwMode="auto">
            <a:xfrm>
              <a:off x="2786063" y="8375652"/>
              <a:ext cx="433388" cy="428625"/>
            </a:xfrm>
            <a:custGeom>
              <a:avLst/>
              <a:gdLst>
                <a:gd name="T0" fmla="*/ 83 w 263"/>
                <a:gd name="T1" fmla="*/ 261 h 261"/>
                <a:gd name="T2" fmla="*/ 63 w 263"/>
                <a:gd name="T3" fmla="*/ 258 h 261"/>
                <a:gd name="T4" fmla="*/ 14 w 263"/>
                <a:gd name="T5" fmla="*/ 221 h 261"/>
                <a:gd name="T6" fmla="*/ 5 w 263"/>
                <a:gd name="T7" fmla="*/ 160 h 261"/>
                <a:gd name="T8" fmla="*/ 99 w 263"/>
                <a:gd name="T9" fmla="*/ 101 h 261"/>
                <a:gd name="T10" fmla="*/ 198 w 263"/>
                <a:gd name="T11" fmla="*/ 2 h 261"/>
                <a:gd name="T12" fmla="*/ 204 w 263"/>
                <a:gd name="T13" fmla="*/ 0 h 261"/>
                <a:gd name="T14" fmla="*/ 255 w 263"/>
                <a:gd name="T15" fmla="*/ 0 h 261"/>
                <a:gd name="T16" fmla="*/ 263 w 263"/>
                <a:gd name="T17" fmla="*/ 8 h 261"/>
                <a:gd name="T18" fmla="*/ 263 w 263"/>
                <a:gd name="T19" fmla="*/ 50 h 261"/>
                <a:gd name="T20" fmla="*/ 261 w 263"/>
                <a:gd name="T21" fmla="*/ 56 h 261"/>
                <a:gd name="T22" fmla="*/ 236 w 263"/>
                <a:gd name="T23" fmla="*/ 81 h 261"/>
                <a:gd name="T24" fmla="*/ 230 w 263"/>
                <a:gd name="T25" fmla="*/ 84 h 261"/>
                <a:gd name="T26" fmla="*/ 213 w 263"/>
                <a:gd name="T27" fmla="*/ 84 h 261"/>
                <a:gd name="T28" fmla="*/ 213 w 263"/>
                <a:gd name="T29" fmla="*/ 109 h 261"/>
                <a:gd name="T30" fmla="*/ 204 w 263"/>
                <a:gd name="T31" fmla="*/ 117 h 261"/>
                <a:gd name="T32" fmla="*/ 179 w 263"/>
                <a:gd name="T33" fmla="*/ 117 h 261"/>
                <a:gd name="T34" fmla="*/ 179 w 263"/>
                <a:gd name="T35" fmla="*/ 143 h 261"/>
                <a:gd name="T36" fmla="*/ 177 w 263"/>
                <a:gd name="T37" fmla="*/ 148 h 261"/>
                <a:gd name="T38" fmla="*/ 162 w 263"/>
                <a:gd name="T39" fmla="*/ 164 h 261"/>
                <a:gd name="T40" fmla="*/ 161 w 263"/>
                <a:gd name="T41" fmla="*/ 201 h 261"/>
                <a:gd name="T42" fmla="*/ 124 w 263"/>
                <a:gd name="T43" fmla="*/ 250 h 261"/>
                <a:gd name="T44" fmla="*/ 83 w 263"/>
                <a:gd name="T45" fmla="*/ 261 h 261"/>
                <a:gd name="T46" fmla="*/ 83 w 263"/>
                <a:gd name="T47" fmla="*/ 117 h 261"/>
                <a:gd name="T48" fmla="*/ 22 w 263"/>
                <a:gd name="T49" fmla="*/ 164 h 261"/>
                <a:gd name="T50" fmla="*/ 28 w 263"/>
                <a:gd name="T51" fmla="*/ 213 h 261"/>
                <a:gd name="T52" fmla="*/ 67 w 263"/>
                <a:gd name="T53" fmla="*/ 242 h 261"/>
                <a:gd name="T54" fmla="*/ 115 w 263"/>
                <a:gd name="T55" fmla="*/ 236 h 261"/>
                <a:gd name="T56" fmla="*/ 145 w 263"/>
                <a:gd name="T57" fmla="*/ 197 h 261"/>
                <a:gd name="T58" fmla="*/ 145 w 263"/>
                <a:gd name="T59" fmla="*/ 164 h 261"/>
                <a:gd name="T60" fmla="*/ 147 w 263"/>
                <a:gd name="T61" fmla="*/ 156 h 261"/>
                <a:gd name="T62" fmla="*/ 162 w 263"/>
                <a:gd name="T63" fmla="*/ 139 h 261"/>
                <a:gd name="T64" fmla="*/ 162 w 263"/>
                <a:gd name="T65" fmla="*/ 109 h 261"/>
                <a:gd name="T66" fmla="*/ 171 w 263"/>
                <a:gd name="T67" fmla="*/ 100 h 261"/>
                <a:gd name="T68" fmla="*/ 196 w 263"/>
                <a:gd name="T69" fmla="*/ 100 h 261"/>
                <a:gd name="T70" fmla="*/ 196 w 263"/>
                <a:gd name="T71" fmla="*/ 75 h 261"/>
                <a:gd name="T72" fmla="*/ 204 w 263"/>
                <a:gd name="T73" fmla="*/ 67 h 261"/>
                <a:gd name="T74" fmla="*/ 226 w 263"/>
                <a:gd name="T75" fmla="*/ 67 h 261"/>
                <a:gd name="T76" fmla="*/ 246 w 263"/>
                <a:gd name="T77" fmla="*/ 47 h 261"/>
                <a:gd name="T78" fmla="*/ 246 w 263"/>
                <a:gd name="T79" fmla="*/ 16 h 261"/>
                <a:gd name="T80" fmla="*/ 208 w 263"/>
                <a:gd name="T81" fmla="*/ 16 h 261"/>
                <a:gd name="T82" fmla="*/ 108 w 263"/>
                <a:gd name="T83" fmla="*/ 117 h 261"/>
                <a:gd name="T84" fmla="*/ 100 w 263"/>
                <a:gd name="T85" fmla="*/ 119 h 261"/>
                <a:gd name="T86" fmla="*/ 83 w 263"/>
                <a:gd name="T87" fmla="*/ 1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261">
                  <a:moveTo>
                    <a:pt x="83" y="261"/>
                  </a:moveTo>
                  <a:cubicBezTo>
                    <a:pt x="77" y="261"/>
                    <a:pt x="70" y="260"/>
                    <a:pt x="63" y="258"/>
                  </a:cubicBezTo>
                  <a:cubicBezTo>
                    <a:pt x="42" y="253"/>
                    <a:pt x="24" y="240"/>
                    <a:pt x="14" y="221"/>
                  </a:cubicBezTo>
                  <a:cubicBezTo>
                    <a:pt x="3" y="202"/>
                    <a:pt x="0" y="181"/>
                    <a:pt x="5" y="160"/>
                  </a:cubicBezTo>
                  <a:cubicBezTo>
                    <a:pt x="16" y="118"/>
                    <a:pt x="58" y="93"/>
                    <a:pt x="99" y="101"/>
                  </a:cubicBezTo>
                  <a:cubicBezTo>
                    <a:pt x="198" y="2"/>
                    <a:pt x="198" y="2"/>
                    <a:pt x="198" y="2"/>
                  </a:cubicBezTo>
                  <a:cubicBezTo>
                    <a:pt x="200" y="0"/>
                    <a:pt x="202" y="0"/>
                    <a:pt x="204" y="0"/>
                  </a:cubicBezTo>
                  <a:cubicBezTo>
                    <a:pt x="255" y="0"/>
                    <a:pt x="255" y="0"/>
                    <a:pt x="255" y="0"/>
                  </a:cubicBezTo>
                  <a:cubicBezTo>
                    <a:pt x="260" y="0"/>
                    <a:pt x="263" y="3"/>
                    <a:pt x="263" y="8"/>
                  </a:cubicBezTo>
                  <a:cubicBezTo>
                    <a:pt x="263" y="50"/>
                    <a:pt x="263" y="50"/>
                    <a:pt x="263" y="50"/>
                  </a:cubicBezTo>
                  <a:cubicBezTo>
                    <a:pt x="263" y="52"/>
                    <a:pt x="262" y="54"/>
                    <a:pt x="261" y="56"/>
                  </a:cubicBezTo>
                  <a:cubicBezTo>
                    <a:pt x="236" y="81"/>
                    <a:pt x="236" y="81"/>
                    <a:pt x="236" y="81"/>
                  </a:cubicBezTo>
                  <a:cubicBezTo>
                    <a:pt x="234" y="83"/>
                    <a:pt x="232" y="84"/>
                    <a:pt x="230" y="84"/>
                  </a:cubicBezTo>
                  <a:cubicBezTo>
                    <a:pt x="213" y="84"/>
                    <a:pt x="213" y="84"/>
                    <a:pt x="213" y="84"/>
                  </a:cubicBezTo>
                  <a:cubicBezTo>
                    <a:pt x="213" y="109"/>
                    <a:pt x="213" y="109"/>
                    <a:pt x="213" y="109"/>
                  </a:cubicBezTo>
                  <a:cubicBezTo>
                    <a:pt x="213" y="114"/>
                    <a:pt x="209" y="117"/>
                    <a:pt x="204" y="117"/>
                  </a:cubicBezTo>
                  <a:cubicBezTo>
                    <a:pt x="179" y="117"/>
                    <a:pt x="179" y="117"/>
                    <a:pt x="179" y="117"/>
                  </a:cubicBezTo>
                  <a:cubicBezTo>
                    <a:pt x="179" y="143"/>
                    <a:pt x="179" y="143"/>
                    <a:pt x="179" y="143"/>
                  </a:cubicBezTo>
                  <a:cubicBezTo>
                    <a:pt x="179" y="145"/>
                    <a:pt x="178" y="147"/>
                    <a:pt x="177" y="148"/>
                  </a:cubicBezTo>
                  <a:cubicBezTo>
                    <a:pt x="162" y="164"/>
                    <a:pt x="162" y="164"/>
                    <a:pt x="162" y="164"/>
                  </a:cubicBezTo>
                  <a:cubicBezTo>
                    <a:pt x="165" y="176"/>
                    <a:pt x="165" y="189"/>
                    <a:pt x="161" y="201"/>
                  </a:cubicBezTo>
                  <a:cubicBezTo>
                    <a:pt x="156" y="222"/>
                    <a:pt x="143" y="239"/>
                    <a:pt x="124" y="250"/>
                  </a:cubicBezTo>
                  <a:cubicBezTo>
                    <a:pt x="111" y="257"/>
                    <a:pt x="98" y="261"/>
                    <a:pt x="83" y="261"/>
                  </a:cubicBezTo>
                  <a:close/>
                  <a:moveTo>
                    <a:pt x="83" y="117"/>
                  </a:moveTo>
                  <a:cubicBezTo>
                    <a:pt x="55" y="117"/>
                    <a:pt x="29" y="136"/>
                    <a:pt x="22" y="164"/>
                  </a:cubicBezTo>
                  <a:cubicBezTo>
                    <a:pt x="17" y="181"/>
                    <a:pt x="20" y="198"/>
                    <a:pt x="28" y="213"/>
                  </a:cubicBezTo>
                  <a:cubicBezTo>
                    <a:pt x="37" y="227"/>
                    <a:pt x="50" y="238"/>
                    <a:pt x="67" y="242"/>
                  </a:cubicBezTo>
                  <a:cubicBezTo>
                    <a:pt x="84" y="246"/>
                    <a:pt x="101" y="244"/>
                    <a:pt x="115" y="236"/>
                  </a:cubicBezTo>
                  <a:cubicBezTo>
                    <a:pt x="130" y="227"/>
                    <a:pt x="141" y="213"/>
                    <a:pt x="145" y="197"/>
                  </a:cubicBezTo>
                  <a:cubicBezTo>
                    <a:pt x="148" y="186"/>
                    <a:pt x="148" y="175"/>
                    <a:pt x="145" y="164"/>
                  </a:cubicBezTo>
                  <a:cubicBezTo>
                    <a:pt x="144" y="161"/>
                    <a:pt x="145" y="158"/>
                    <a:pt x="147" y="156"/>
                  </a:cubicBezTo>
                  <a:cubicBezTo>
                    <a:pt x="162" y="139"/>
                    <a:pt x="162" y="139"/>
                    <a:pt x="162" y="139"/>
                  </a:cubicBezTo>
                  <a:cubicBezTo>
                    <a:pt x="162" y="109"/>
                    <a:pt x="162" y="109"/>
                    <a:pt x="162" y="109"/>
                  </a:cubicBezTo>
                  <a:cubicBezTo>
                    <a:pt x="162" y="104"/>
                    <a:pt x="166" y="100"/>
                    <a:pt x="171" y="100"/>
                  </a:cubicBezTo>
                  <a:cubicBezTo>
                    <a:pt x="196" y="100"/>
                    <a:pt x="196" y="100"/>
                    <a:pt x="196" y="100"/>
                  </a:cubicBezTo>
                  <a:cubicBezTo>
                    <a:pt x="196" y="75"/>
                    <a:pt x="196" y="75"/>
                    <a:pt x="196" y="75"/>
                  </a:cubicBezTo>
                  <a:cubicBezTo>
                    <a:pt x="196" y="71"/>
                    <a:pt x="200" y="67"/>
                    <a:pt x="204" y="67"/>
                  </a:cubicBezTo>
                  <a:cubicBezTo>
                    <a:pt x="226" y="67"/>
                    <a:pt x="226" y="67"/>
                    <a:pt x="226" y="67"/>
                  </a:cubicBezTo>
                  <a:cubicBezTo>
                    <a:pt x="246" y="47"/>
                    <a:pt x="246" y="47"/>
                    <a:pt x="246" y="47"/>
                  </a:cubicBezTo>
                  <a:cubicBezTo>
                    <a:pt x="246" y="16"/>
                    <a:pt x="246" y="16"/>
                    <a:pt x="246" y="16"/>
                  </a:cubicBezTo>
                  <a:cubicBezTo>
                    <a:pt x="208" y="16"/>
                    <a:pt x="208" y="16"/>
                    <a:pt x="208" y="16"/>
                  </a:cubicBezTo>
                  <a:cubicBezTo>
                    <a:pt x="108" y="117"/>
                    <a:pt x="108" y="117"/>
                    <a:pt x="108" y="117"/>
                  </a:cubicBezTo>
                  <a:cubicBezTo>
                    <a:pt x="106" y="119"/>
                    <a:pt x="103" y="119"/>
                    <a:pt x="100" y="119"/>
                  </a:cubicBezTo>
                  <a:cubicBezTo>
                    <a:pt x="94" y="117"/>
                    <a:pt x="89" y="117"/>
                    <a:pt x="83"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20">
              <a:extLst>
                <a:ext uri="{FF2B5EF4-FFF2-40B4-BE49-F238E27FC236}">
                  <a16:creationId xmlns:a16="http://schemas.microsoft.com/office/drawing/2014/main" id="{241086AF-75FA-5849-8CAD-F4165A561607}"/>
                </a:ext>
              </a:extLst>
            </p:cNvPr>
            <p:cNvSpPr>
              <a:spLocks noEditPoints="1"/>
            </p:cNvSpPr>
            <p:nvPr/>
          </p:nvSpPr>
          <p:spPr bwMode="auto">
            <a:xfrm>
              <a:off x="2859088" y="8623302"/>
              <a:ext cx="111125" cy="111125"/>
            </a:xfrm>
            <a:custGeom>
              <a:avLst/>
              <a:gdLst>
                <a:gd name="T0" fmla="*/ 33 w 67"/>
                <a:gd name="T1" fmla="*/ 67 h 67"/>
                <a:gd name="T2" fmla="*/ 0 w 67"/>
                <a:gd name="T3" fmla="*/ 34 h 67"/>
                <a:gd name="T4" fmla="*/ 33 w 67"/>
                <a:gd name="T5" fmla="*/ 0 h 67"/>
                <a:gd name="T6" fmla="*/ 67 w 67"/>
                <a:gd name="T7" fmla="*/ 34 h 67"/>
                <a:gd name="T8" fmla="*/ 33 w 67"/>
                <a:gd name="T9" fmla="*/ 67 h 67"/>
                <a:gd name="T10" fmla="*/ 33 w 67"/>
                <a:gd name="T11" fmla="*/ 17 h 67"/>
                <a:gd name="T12" fmla="*/ 16 w 67"/>
                <a:gd name="T13" fmla="*/ 34 h 67"/>
                <a:gd name="T14" fmla="*/ 33 w 67"/>
                <a:gd name="T15" fmla="*/ 50 h 67"/>
                <a:gd name="T16" fmla="*/ 50 w 67"/>
                <a:gd name="T17" fmla="*/ 34 h 67"/>
                <a:gd name="T18" fmla="*/ 33 w 67"/>
                <a:gd name="T19"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67"/>
                  </a:moveTo>
                  <a:cubicBezTo>
                    <a:pt x="15" y="67"/>
                    <a:pt x="0" y="52"/>
                    <a:pt x="0" y="34"/>
                  </a:cubicBezTo>
                  <a:cubicBezTo>
                    <a:pt x="0" y="15"/>
                    <a:pt x="15" y="0"/>
                    <a:pt x="33" y="0"/>
                  </a:cubicBezTo>
                  <a:cubicBezTo>
                    <a:pt x="52" y="0"/>
                    <a:pt x="67" y="15"/>
                    <a:pt x="67" y="34"/>
                  </a:cubicBezTo>
                  <a:cubicBezTo>
                    <a:pt x="67" y="52"/>
                    <a:pt x="52" y="67"/>
                    <a:pt x="33" y="67"/>
                  </a:cubicBezTo>
                  <a:close/>
                  <a:moveTo>
                    <a:pt x="33" y="17"/>
                  </a:moveTo>
                  <a:cubicBezTo>
                    <a:pt x="24" y="17"/>
                    <a:pt x="16" y="24"/>
                    <a:pt x="16" y="34"/>
                  </a:cubicBezTo>
                  <a:cubicBezTo>
                    <a:pt x="16" y="43"/>
                    <a:pt x="24" y="50"/>
                    <a:pt x="33" y="50"/>
                  </a:cubicBezTo>
                  <a:cubicBezTo>
                    <a:pt x="43" y="50"/>
                    <a:pt x="50" y="43"/>
                    <a:pt x="50" y="34"/>
                  </a:cubicBezTo>
                  <a:cubicBezTo>
                    <a:pt x="50" y="24"/>
                    <a:pt x="43" y="17"/>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5" name="Group 94">
            <a:extLst>
              <a:ext uri="{FF2B5EF4-FFF2-40B4-BE49-F238E27FC236}">
                <a16:creationId xmlns:a16="http://schemas.microsoft.com/office/drawing/2014/main" id="{9F9937AB-3D6F-B148-A1D1-194B03E0DD3A}"/>
              </a:ext>
            </a:extLst>
          </p:cNvPr>
          <p:cNvGrpSpPr/>
          <p:nvPr/>
        </p:nvGrpSpPr>
        <p:grpSpPr>
          <a:xfrm>
            <a:off x="4509261" y="94562"/>
            <a:ext cx="467067" cy="423696"/>
            <a:chOff x="4246564" y="3205163"/>
            <a:chExt cx="444500" cy="403225"/>
          </a:xfrm>
          <a:solidFill>
            <a:schemeClr val="accent2"/>
          </a:solidFill>
        </p:grpSpPr>
        <p:sp>
          <p:nvSpPr>
            <p:cNvPr id="96" name="Freeform 71">
              <a:extLst>
                <a:ext uri="{FF2B5EF4-FFF2-40B4-BE49-F238E27FC236}">
                  <a16:creationId xmlns:a16="http://schemas.microsoft.com/office/drawing/2014/main" id="{575E5D5A-FBD3-4545-83C5-93A2C9E6609F}"/>
                </a:ext>
              </a:extLst>
            </p:cNvPr>
            <p:cNvSpPr>
              <a:spLocks/>
            </p:cNvSpPr>
            <p:nvPr/>
          </p:nvSpPr>
          <p:spPr bwMode="auto">
            <a:xfrm>
              <a:off x="4441826" y="3275013"/>
              <a:ext cx="249238" cy="276225"/>
            </a:xfrm>
            <a:custGeom>
              <a:avLst/>
              <a:gdLst>
                <a:gd name="T0" fmla="*/ 143 w 151"/>
                <a:gd name="T1" fmla="*/ 168 h 168"/>
                <a:gd name="T2" fmla="*/ 100 w 151"/>
                <a:gd name="T3" fmla="*/ 168 h 168"/>
                <a:gd name="T4" fmla="*/ 92 w 151"/>
                <a:gd name="T5" fmla="*/ 160 h 168"/>
                <a:gd name="T6" fmla="*/ 100 w 151"/>
                <a:gd name="T7" fmla="*/ 152 h 168"/>
                <a:gd name="T8" fmla="*/ 134 w 151"/>
                <a:gd name="T9" fmla="*/ 152 h 168"/>
                <a:gd name="T10" fmla="*/ 134 w 151"/>
                <a:gd name="T11" fmla="*/ 98 h 168"/>
                <a:gd name="T12" fmla="*/ 105 w 151"/>
                <a:gd name="T13" fmla="*/ 83 h 168"/>
                <a:gd name="T14" fmla="*/ 101 w 151"/>
                <a:gd name="T15" fmla="*/ 79 h 168"/>
                <a:gd name="T16" fmla="*/ 78 w 151"/>
                <a:gd name="T17" fmla="*/ 17 h 168"/>
                <a:gd name="T18" fmla="*/ 16 w 151"/>
                <a:gd name="T19" fmla="*/ 17 h 168"/>
                <a:gd name="T20" fmla="*/ 16 w 151"/>
                <a:gd name="T21" fmla="*/ 152 h 168"/>
                <a:gd name="T22" fmla="*/ 33 w 151"/>
                <a:gd name="T23" fmla="*/ 152 h 168"/>
                <a:gd name="T24" fmla="*/ 42 w 151"/>
                <a:gd name="T25" fmla="*/ 160 h 168"/>
                <a:gd name="T26" fmla="*/ 33 w 151"/>
                <a:gd name="T27" fmla="*/ 168 h 168"/>
                <a:gd name="T28" fmla="*/ 8 w 151"/>
                <a:gd name="T29" fmla="*/ 168 h 168"/>
                <a:gd name="T30" fmla="*/ 0 w 151"/>
                <a:gd name="T31" fmla="*/ 160 h 168"/>
                <a:gd name="T32" fmla="*/ 0 w 151"/>
                <a:gd name="T33" fmla="*/ 9 h 168"/>
                <a:gd name="T34" fmla="*/ 8 w 151"/>
                <a:gd name="T35" fmla="*/ 0 h 168"/>
                <a:gd name="T36" fmla="*/ 84 w 151"/>
                <a:gd name="T37" fmla="*/ 0 h 168"/>
                <a:gd name="T38" fmla="*/ 92 w 151"/>
                <a:gd name="T39" fmla="*/ 6 h 168"/>
                <a:gd name="T40" fmla="*/ 116 w 151"/>
                <a:gd name="T41" fmla="*/ 70 h 168"/>
                <a:gd name="T42" fmla="*/ 146 w 151"/>
                <a:gd name="T43" fmla="*/ 85 h 168"/>
                <a:gd name="T44" fmla="*/ 151 w 151"/>
                <a:gd name="T45" fmla="*/ 93 h 168"/>
                <a:gd name="T46" fmla="*/ 151 w 151"/>
                <a:gd name="T47" fmla="*/ 160 h 168"/>
                <a:gd name="T48" fmla="*/ 143 w 151"/>
                <a:gd name="T4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68">
                  <a:moveTo>
                    <a:pt x="143" y="168"/>
                  </a:moveTo>
                  <a:cubicBezTo>
                    <a:pt x="100" y="168"/>
                    <a:pt x="100" y="168"/>
                    <a:pt x="100" y="168"/>
                  </a:cubicBezTo>
                  <a:cubicBezTo>
                    <a:pt x="96" y="168"/>
                    <a:pt x="92" y="165"/>
                    <a:pt x="92" y="160"/>
                  </a:cubicBezTo>
                  <a:cubicBezTo>
                    <a:pt x="92" y="155"/>
                    <a:pt x="96" y="152"/>
                    <a:pt x="100" y="152"/>
                  </a:cubicBezTo>
                  <a:cubicBezTo>
                    <a:pt x="134" y="152"/>
                    <a:pt x="134" y="152"/>
                    <a:pt x="134" y="152"/>
                  </a:cubicBezTo>
                  <a:cubicBezTo>
                    <a:pt x="134" y="98"/>
                    <a:pt x="134" y="98"/>
                    <a:pt x="134" y="98"/>
                  </a:cubicBezTo>
                  <a:cubicBezTo>
                    <a:pt x="105" y="83"/>
                    <a:pt x="105" y="83"/>
                    <a:pt x="105" y="83"/>
                  </a:cubicBezTo>
                  <a:cubicBezTo>
                    <a:pt x="103" y="82"/>
                    <a:pt x="102" y="81"/>
                    <a:pt x="101" y="79"/>
                  </a:cubicBezTo>
                  <a:cubicBezTo>
                    <a:pt x="78" y="17"/>
                    <a:pt x="78" y="17"/>
                    <a:pt x="78" y="17"/>
                  </a:cubicBezTo>
                  <a:cubicBezTo>
                    <a:pt x="16" y="17"/>
                    <a:pt x="16" y="17"/>
                    <a:pt x="16" y="17"/>
                  </a:cubicBezTo>
                  <a:cubicBezTo>
                    <a:pt x="16" y="152"/>
                    <a:pt x="16" y="152"/>
                    <a:pt x="16" y="152"/>
                  </a:cubicBezTo>
                  <a:cubicBezTo>
                    <a:pt x="33" y="152"/>
                    <a:pt x="33" y="152"/>
                    <a:pt x="33" y="152"/>
                  </a:cubicBezTo>
                  <a:cubicBezTo>
                    <a:pt x="38" y="152"/>
                    <a:pt x="42" y="155"/>
                    <a:pt x="42" y="160"/>
                  </a:cubicBezTo>
                  <a:cubicBezTo>
                    <a:pt x="42" y="165"/>
                    <a:pt x="38" y="168"/>
                    <a:pt x="33" y="168"/>
                  </a:cubicBezTo>
                  <a:cubicBezTo>
                    <a:pt x="8" y="168"/>
                    <a:pt x="8" y="168"/>
                    <a:pt x="8" y="168"/>
                  </a:cubicBezTo>
                  <a:cubicBezTo>
                    <a:pt x="3" y="168"/>
                    <a:pt x="0" y="165"/>
                    <a:pt x="0" y="160"/>
                  </a:cubicBezTo>
                  <a:cubicBezTo>
                    <a:pt x="0" y="9"/>
                    <a:pt x="0" y="9"/>
                    <a:pt x="0" y="9"/>
                  </a:cubicBezTo>
                  <a:cubicBezTo>
                    <a:pt x="0" y="4"/>
                    <a:pt x="3" y="0"/>
                    <a:pt x="8" y="0"/>
                  </a:cubicBezTo>
                  <a:cubicBezTo>
                    <a:pt x="84" y="0"/>
                    <a:pt x="84" y="0"/>
                    <a:pt x="84" y="0"/>
                  </a:cubicBezTo>
                  <a:cubicBezTo>
                    <a:pt x="87" y="0"/>
                    <a:pt x="90" y="2"/>
                    <a:pt x="92" y="6"/>
                  </a:cubicBezTo>
                  <a:cubicBezTo>
                    <a:pt x="116" y="70"/>
                    <a:pt x="116" y="70"/>
                    <a:pt x="116" y="70"/>
                  </a:cubicBezTo>
                  <a:cubicBezTo>
                    <a:pt x="146" y="85"/>
                    <a:pt x="146" y="85"/>
                    <a:pt x="146" y="85"/>
                  </a:cubicBezTo>
                  <a:cubicBezTo>
                    <a:pt x="149" y="87"/>
                    <a:pt x="151" y="90"/>
                    <a:pt x="151" y="93"/>
                  </a:cubicBezTo>
                  <a:cubicBezTo>
                    <a:pt x="151" y="160"/>
                    <a:pt x="151" y="160"/>
                    <a:pt x="151" y="160"/>
                  </a:cubicBezTo>
                  <a:cubicBezTo>
                    <a:pt x="151" y="165"/>
                    <a:pt x="147" y="168"/>
                    <a:pt x="143"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2">
              <a:extLst>
                <a:ext uri="{FF2B5EF4-FFF2-40B4-BE49-F238E27FC236}">
                  <a16:creationId xmlns:a16="http://schemas.microsoft.com/office/drawing/2014/main" id="{31357DBF-AD71-6845-B2D6-A24E0094B353}"/>
                </a:ext>
              </a:extLst>
            </p:cNvPr>
            <p:cNvSpPr>
              <a:spLocks noEditPoints="1"/>
            </p:cNvSpPr>
            <p:nvPr/>
          </p:nvSpPr>
          <p:spPr bwMode="auto">
            <a:xfrm>
              <a:off x="4483101" y="3468688"/>
              <a:ext cx="138113" cy="139700"/>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7 h 84"/>
                <a:gd name="T12" fmla="*/ 17 w 84"/>
                <a:gd name="T13" fmla="*/ 42 h 84"/>
                <a:gd name="T14" fmla="*/ 42 w 84"/>
                <a:gd name="T15" fmla="*/ 67 h 84"/>
                <a:gd name="T16" fmla="*/ 67 w 84"/>
                <a:gd name="T17" fmla="*/ 42 h 84"/>
                <a:gd name="T18" fmla="*/ 42 w 84"/>
                <a:gd name="T19"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7"/>
                  </a:moveTo>
                  <a:cubicBezTo>
                    <a:pt x="28" y="17"/>
                    <a:pt x="17" y="28"/>
                    <a:pt x="17" y="42"/>
                  </a:cubicBezTo>
                  <a:cubicBezTo>
                    <a:pt x="17" y="56"/>
                    <a:pt x="28" y="67"/>
                    <a:pt x="42" y="67"/>
                  </a:cubicBezTo>
                  <a:cubicBezTo>
                    <a:pt x="56" y="67"/>
                    <a:pt x="67" y="56"/>
                    <a:pt x="67" y="42"/>
                  </a:cubicBezTo>
                  <a:cubicBezTo>
                    <a:pt x="67" y="28"/>
                    <a:pt x="56"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3">
              <a:extLst>
                <a:ext uri="{FF2B5EF4-FFF2-40B4-BE49-F238E27FC236}">
                  <a16:creationId xmlns:a16="http://schemas.microsoft.com/office/drawing/2014/main" id="{10957942-3562-144D-B17B-B1BCD6CB515D}"/>
                </a:ext>
              </a:extLst>
            </p:cNvPr>
            <p:cNvSpPr>
              <a:spLocks/>
            </p:cNvSpPr>
            <p:nvPr/>
          </p:nvSpPr>
          <p:spPr bwMode="auto">
            <a:xfrm>
              <a:off x="4495801" y="3330575"/>
              <a:ext cx="84138" cy="82550"/>
            </a:xfrm>
            <a:custGeom>
              <a:avLst/>
              <a:gdLst>
                <a:gd name="T0" fmla="*/ 42 w 51"/>
                <a:gd name="T1" fmla="*/ 50 h 50"/>
                <a:gd name="T2" fmla="*/ 9 w 51"/>
                <a:gd name="T3" fmla="*/ 50 h 50"/>
                <a:gd name="T4" fmla="*/ 0 w 51"/>
                <a:gd name="T5" fmla="*/ 42 h 50"/>
                <a:gd name="T6" fmla="*/ 0 w 51"/>
                <a:gd name="T7" fmla="*/ 8 h 50"/>
                <a:gd name="T8" fmla="*/ 9 w 51"/>
                <a:gd name="T9" fmla="*/ 0 h 50"/>
                <a:gd name="T10" fmla="*/ 17 w 51"/>
                <a:gd name="T11" fmla="*/ 8 h 50"/>
                <a:gd name="T12" fmla="*/ 17 w 51"/>
                <a:gd name="T13" fmla="*/ 33 h 50"/>
                <a:gd name="T14" fmla="*/ 42 w 51"/>
                <a:gd name="T15" fmla="*/ 33 h 50"/>
                <a:gd name="T16" fmla="*/ 51 w 51"/>
                <a:gd name="T17" fmla="*/ 42 h 50"/>
                <a:gd name="T18" fmla="*/ 42 w 51"/>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0">
                  <a:moveTo>
                    <a:pt x="42" y="50"/>
                  </a:moveTo>
                  <a:cubicBezTo>
                    <a:pt x="9" y="50"/>
                    <a:pt x="9" y="50"/>
                    <a:pt x="9" y="50"/>
                  </a:cubicBezTo>
                  <a:cubicBezTo>
                    <a:pt x="4" y="50"/>
                    <a:pt x="0" y="47"/>
                    <a:pt x="0" y="42"/>
                  </a:cubicBezTo>
                  <a:cubicBezTo>
                    <a:pt x="0" y="8"/>
                    <a:pt x="0" y="8"/>
                    <a:pt x="0" y="8"/>
                  </a:cubicBezTo>
                  <a:cubicBezTo>
                    <a:pt x="0" y="4"/>
                    <a:pt x="4" y="0"/>
                    <a:pt x="9" y="0"/>
                  </a:cubicBezTo>
                  <a:cubicBezTo>
                    <a:pt x="13" y="0"/>
                    <a:pt x="17" y="4"/>
                    <a:pt x="17" y="8"/>
                  </a:cubicBezTo>
                  <a:cubicBezTo>
                    <a:pt x="17" y="33"/>
                    <a:pt x="17" y="33"/>
                    <a:pt x="17" y="33"/>
                  </a:cubicBezTo>
                  <a:cubicBezTo>
                    <a:pt x="42" y="33"/>
                    <a:pt x="42" y="33"/>
                    <a:pt x="42" y="33"/>
                  </a:cubicBezTo>
                  <a:cubicBezTo>
                    <a:pt x="47" y="33"/>
                    <a:pt x="51" y="37"/>
                    <a:pt x="51" y="42"/>
                  </a:cubicBezTo>
                  <a:cubicBezTo>
                    <a:pt x="51" y="47"/>
                    <a:pt x="47" y="50"/>
                    <a:pt x="4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4">
              <a:extLst>
                <a:ext uri="{FF2B5EF4-FFF2-40B4-BE49-F238E27FC236}">
                  <a16:creationId xmlns:a16="http://schemas.microsoft.com/office/drawing/2014/main" id="{124CFDE9-CADF-534A-B95D-899C9CF7B26C}"/>
                </a:ext>
              </a:extLst>
            </p:cNvPr>
            <p:cNvSpPr>
              <a:spLocks/>
            </p:cNvSpPr>
            <p:nvPr/>
          </p:nvSpPr>
          <p:spPr bwMode="auto">
            <a:xfrm>
              <a:off x="4275139" y="3275013"/>
              <a:ext cx="138113" cy="28575"/>
            </a:xfrm>
            <a:custGeom>
              <a:avLst/>
              <a:gdLst>
                <a:gd name="T0" fmla="*/ 75 w 84"/>
                <a:gd name="T1" fmla="*/ 17 h 17"/>
                <a:gd name="T2" fmla="*/ 8 w 84"/>
                <a:gd name="T3" fmla="*/ 17 h 17"/>
                <a:gd name="T4" fmla="*/ 0 w 84"/>
                <a:gd name="T5" fmla="*/ 9 h 17"/>
                <a:gd name="T6" fmla="*/ 8 w 84"/>
                <a:gd name="T7" fmla="*/ 0 h 17"/>
                <a:gd name="T8" fmla="*/ 75 w 84"/>
                <a:gd name="T9" fmla="*/ 0 h 17"/>
                <a:gd name="T10" fmla="*/ 84 w 84"/>
                <a:gd name="T11" fmla="*/ 9 h 17"/>
                <a:gd name="T12" fmla="*/ 75 w 8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4" h="17">
                  <a:moveTo>
                    <a:pt x="75" y="17"/>
                  </a:moveTo>
                  <a:cubicBezTo>
                    <a:pt x="8" y="17"/>
                    <a:pt x="8" y="17"/>
                    <a:pt x="8" y="17"/>
                  </a:cubicBezTo>
                  <a:cubicBezTo>
                    <a:pt x="3" y="17"/>
                    <a:pt x="0" y="13"/>
                    <a:pt x="0" y="9"/>
                  </a:cubicBezTo>
                  <a:cubicBezTo>
                    <a:pt x="0" y="4"/>
                    <a:pt x="3" y="0"/>
                    <a:pt x="8" y="0"/>
                  </a:cubicBezTo>
                  <a:cubicBezTo>
                    <a:pt x="75" y="0"/>
                    <a:pt x="75" y="0"/>
                    <a:pt x="75" y="0"/>
                  </a:cubicBezTo>
                  <a:cubicBezTo>
                    <a:pt x="80" y="0"/>
                    <a:pt x="84" y="4"/>
                    <a:pt x="84" y="9"/>
                  </a:cubicBezTo>
                  <a:cubicBezTo>
                    <a:pt x="84" y="13"/>
                    <a:pt x="80" y="17"/>
                    <a:pt x="7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5">
              <a:extLst>
                <a:ext uri="{FF2B5EF4-FFF2-40B4-BE49-F238E27FC236}">
                  <a16:creationId xmlns:a16="http://schemas.microsoft.com/office/drawing/2014/main" id="{128960DF-DEC4-FA43-8699-0C1276E16DCB}"/>
                </a:ext>
              </a:extLst>
            </p:cNvPr>
            <p:cNvSpPr>
              <a:spLocks/>
            </p:cNvSpPr>
            <p:nvPr/>
          </p:nvSpPr>
          <p:spPr bwMode="auto">
            <a:xfrm>
              <a:off x="4246564" y="3205163"/>
              <a:ext cx="220663" cy="98425"/>
            </a:xfrm>
            <a:custGeom>
              <a:avLst/>
              <a:gdLst>
                <a:gd name="T0" fmla="*/ 126 w 134"/>
                <a:gd name="T1" fmla="*/ 59 h 59"/>
                <a:gd name="T2" fmla="*/ 118 w 134"/>
                <a:gd name="T3" fmla="*/ 51 h 59"/>
                <a:gd name="T4" fmla="*/ 118 w 134"/>
                <a:gd name="T5" fmla="*/ 17 h 59"/>
                <a:gd name="T6" fmla="*/ 8 w 134"/>
                <a:gd name="T7" fmla="*/ 17 h 59"/>
                <a:gd name="T8" fmla="*/ 0 w 134"/>
                <a:gd name="T9" fmla="*/ 9 h 59"/>
                <a:gd name="T10" fmla="*/ 8 w 134"/>
                <a:gd name="T11" fmla="*/ 0 h 59"/>
                <a:gd name="T12" fmla="*/ 126 w 134"/>
                <a:gd name="T13" fmla="*/ 0 h 59"/>
                <a:gd name="T14" fmla="*/ 134 w 134"/>
                <a:gd name="T15" fmla="*/ 9 h 59"/>
                <a:gd name="T16" fmla="*/ 134 w 134"/>
                <a:gd name="T17" fmla="*/ 51 h 59"/>
                <a:gd name="T18" fmla="*/ 126 w 134"/>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59">
                  <a:moveTo>
                    <a:pt x="126" y="59"/>
                  </a:moveTo>
                  <a:cubicBezTo>
                    <a:pt x="121" y="59"/>
                    <a:pt x="118" y="55"/>
                    <a:pt x="118" y="51"/>
                  </a:cubicBezTo>
                  <a:cubicBezTo>
                    <a:pt x="118" y="17"/>
                    <a:pt x="118" y="17"/>
                    <a:pt x="118" y="17"/>
                  </a:cubicBezTo>
                  <a:cubicBezTo>
                    <a:pt x="8" y="17"/>
                    <a:pt x="8" y="17"/>
                    <a:pt x="8" y="17"/>
                  </a:cubicBezTo>
                  <a:cubicBezTo>
                    <a:pt x="4" y="17"/>
                    <a:pt x="0" y="13"/>
                    <a:pt x="0" y="9"/>
                  </a:cubicBezTo>
                  <a:cubicBezTo>
                    <a:pt x="0" y="4"/>
                    <a:pt x="4" y="0"/>
                    <a:pt x="8" y="0"/>
                  </a:cubicBezTo>
                  <a:cubicBezTo>
                    <a:pt x="126" y="0"/>
                    <a:pt x="126" y="0"/>
                    <a:pt x="126" y="0"/>
                  </a:cubicBezTo>
                  <a:cubicBezTo>
                    <a:pt x="131" y="0"/>
                    <a:pt x="134" y="4"/>
                    <a:pt x="134" y="9"/>
                  </a:cubicBezTo>
                  <a:cubicBezTo>
                    <a:pt x="134" y="51"/>
                    <a:pt x="134" y="51"/>
                    <a:pt x="134" y="51"/>
                  </a:cubicBezTo>
                  <a:cubicBezTo>
                    <a:pt x="134" y="55"/>
                    <a:pt x="131" y="59"/>
                    <a:pt x="12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76">
              <a:extLst>
                <a:ext uri="{FF2B5EF4-FFF2-40B4-BE49-F238E27FC236}">
                  <a16:creationId xmlns:a16="http://schemas.microsoft.com/office/drawing/2014/main" id="{965F1731-E3B3-3F44-859B-04B1EBC94BC5}"/>
                </a:ext>
              </a:extLst>
            </p:cNvPr>
            <p:cNvSpPr>
              <a:spLocks/>
            </p:cNvSpPr>
            <p:nvPr/>
          </p:nvSpPr>
          <p:spPr bwMode="auto">
            <a:xfrm>
              <a:off x="4302126" y="3344863"/>
              <a:ext cx="111125" cy="26988"/>
            </a:xfrm>
            <a:custGeom>
              <a:avLst/>
              <a:gdLst>
                <a:gd name="T0" fmla="*/ 59 w 68"/>
                <a:gd name="T1" fmla="*/ 17 h 17"/>
                <a:gd name="T2" fmla="*/ 9 w 68"/>
                <a:gd name="T3" fmla="*/ 17 h 17"/>
                <a:gd name="T4" fmla="*/ 0 w 68"/>
                <a:gd name="T5" fmla="*/ 9 h 17"/>
                <a:gd name="T6" fmla="*/ 9 w 68"/>
                <a:gd name="T7" fmla="*/ 0 h 17"/>
                <a:gd name="T8" fmla="*/ 59 w 68"/>
                <a:gd name="T9" fmla="*/ 0 h 17"/>
                <a:gd name="T10" fmla="*/ 68 w 68"/>
                <a:gd name="T11" fmla="*/ 9 h 17"/>
                <a:gd name="T12" fmla="*/ 59 w 6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59" y="17"/>
                  </a:moveTo>
                  <a:cubicBezTo>
                    <a:pt x="9" y="17"/>
                    <a:pt x="9" y="17"/>
                    <a:pt x="9" y="17"/>
                  </a:cubicBezTo>
                  <a:cubicBezTo>
                    <a:pt x="4" y="17"/>
                    <a:pt x="0" y="13"/>
                    <a:pt x="0" y="9"/>
                  </a:cubicBezTo>
                  <a:cubicBezTo>
                    <a:pt x="0" y="4"/>
                    <a:pt x="4" y="0"/>
                    <a:pt x="9" y="0"/>
                  </a:cubicBezTo>
                  <a:cubicBezTo>
                    <a:pt x="59" y="0"/>
                    <a:pt x="59" y="0"/>
                    <a:pt x="59" y="0"/>
                  </a:cubicBezTo>
                  <a:cubicBezTo>
                    <a:pt x="64" y="0"/>
                    <a:pt x="68" y="4"/>
                    <a:pt x="68" y="9"/>
                  </a:cubicBezTo>
                  <a:cubicBezTo>
                    <a:pt x="68" y="13"/>
                    <a:pt x="64" y="17"/>
                    <a:pt x="5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77">
              <a:extLst>
                <a:ext uri="{FF2B5EF4-FFF2-40B4-BE49-F238E27FC236}">
                  <a16:creationId xmlns:a16="http://schemas.microsoft.com/office/drawing/2014/main" id="{9FEF90E9-4C99-804A-AFA1-7147FBB8505D}"/>
                </a:ext>
              </a:extLst>
            </p:cNvPr>
            <p:cNvSpPr>
              <a:spLocks/>
            </p:cNvSpPr>
            <p:nvPr/>
          </p:nvSpPr>
          <p:spPr bwMode="auto">
            <a:xfrm>
              <a:off x="4329114" y="3413125"/>
              <a:ext cx="84138" cy="28575"/>
            </a:xfrm>
            <a:custGeom>
              <a:avLst/>
              <a:gdLst>
                <a:gd name="T0" fmla="*/ 42 w 51"/>
                <a:gd name="T1" fmla="*/ 17 h 17"/>
                <a:gd name="T2" fmla="*/ 9 w 51"/>
                <a:gd name="T3" fmla="*/ 17 h 17"/>
                <a:gd name="T4" fmla="*/ 0 w 51"/>
                <a:gd name="T5" fmla="*/ 9 h 17"/>
                <a:gd name="T6" fmla="*/ 9 w 51"/>
                <a:gd name="T7" fmla="*/ 0 h 17"/>
                <a:gd name="T8" fmla="*/ 42 w 51"/>
                <a:gd name="T9" fmla="*/ 0 h 17"/>
                <a:gd name="T10" fmla="*/ 51 w 51"/>
                <a:gd name="T11" fmla="*/ 9 h 17"/>
                <a:gd name="T12" fmla="*/ 42 w 5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1" h="17">
                  <a:moveTo>
                    <a:pt x="42" y="17"/>
                  </a:moveTo>
                  <a:cubicBezTo>
                    <a:pt x="9" y="17"/>
                    <a:pt x="9" y="17"/>
                    <a:pt x="9" y="17"/>
                  </a:cubicBezTo>
                  <a:cubicBezTo>
                    <a:pt x="4" y="17"/>
                    <a:pt x="0" y="13"/>
                    <a:pt x="0" y="9"/>
                  </a:cubicBezTo>
                  <a:cubicBezTo>
                    <a:pt x="0" y="4"/>
                    <a:pt x="4" y="0"/>
                    <a:pt x="9" y="0"/>
                  </a:cubicBezTo>
                  <a:cubicBezTo>
                    <a:pt x="42" y="0"/>
                    <a:pt x="42" y="0"/>
                    <a:pt x="42" y="0"/>
                  </a:cubicBezTo>
                  <a:cubicBezTo>
                    <a:pt x="47" y="0"/>
                    <a:pt x="51" y="4"/>
                    <a:pt x="51" y="9"/>
                  </a:cubicBezTo>
                  <a:cubicBezTo>
                    <a:pt x="51" y="13"/>
                    <a:pt x="47"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8CF1AA55-69CE-1E4B-AB79-B27987642E01}"/>
              </a:ext>
            </a:extLst>
          </p:cNvPr>
          <p:cNvGrpSpPr/>
          <p:nvPr/>
        </p:nvGrpSpPr>
        <p:grpSpPr>
          <a:xfrm>
            <a:off x="5905894" y="97331"/>
            <a:ext cx="416569" cy="418159"/>
            <a:chOff x="5866022" y="74563"/>
            <a:chExt cx="461930" cy="463694"/>
          </a:xfrm>
          <a:solidFill>
            <a:schemeClr val="accent2"/>
          </a:solidFill>
        </p:grpSpPr>
        <p:sp>
          <p:nvSpPr>
            <p:cNvPr id="112" name="Freeform 293">
              <a:extLst>
                <a:ext uri="{FF2B5EF4-FFF2-40B4-BE49-F238E27FC236}">
                  <a16:creationId xmlns:a16="http://schemas.microsoft.com/office/drawing/2014/main" id="{F9596F7E-A6FA-7843-BF08-DBFDF003730E}"/>
                </a:ext>
              </a:extLst>
            </p:cNvPr>
            <p:cNvSpPr>
              <a:spLocks/>
            </p:cNvSpPr>
            <p:nvPr/>
          </p:nvSpPr>
          <p:spPr bwMode="auto">
            <a:xfrm>
              <a:off x="6081119" y="78089"/>
              <a:ext cx="31736" cy="460168"/>
            </a:xfrm>
            <a:custGeom>
              <a:avLst/>
              <a:gdLst>
                <a:gd name="T0" fmla="*/ 9 w 17"/>
                <a:gd name="T1" fmla="*/ 252 h 252"/>
                <a:gd name="T2" fmla="*/ 0 w 17"/>
                <a:gd name="T3" fmla="*/ 244 h 252"/>
                <a:gd name="T4" fmla="*/ 0 w 17"/>
                <a:gd name="T5" fmla="*/ 8 h 252"/>
                <a:gd name="T6" fmla="*/ 9 w 17"/>
                <a:gd name="T7" fmla="*/ 0 h 252"/>
                <a:gd name="T8" fmla="*/ 17 w 17"/>
                <a:gd name="T9" fmla="*/ 8 h 252"/>
                <a:gd name="T10" fmla="*/ 17 w 17"/>
                <a:gd name="T11" fmla="*/ 244 h 252"/>
                <a:gd name="T12" fmla="*/ 9 w 17"/>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17" h="252">
                  <a:moveTo>
                    <a:pt x="9" y="252"/>
                  </a:moveTo>
                  <a:cubicBezTo>
                    <a:pt x="4" y="252"/>
                    <a:pt x="0" y="249"/>
                    <a:pt x="0" y="244"/>
                  </a:cubicBezTo>
                  <a:cubicBezTo>
                    <a:pt x="0" y="8"/>
                    <a:pt x="0" y="8"/>
                    <a:pt x="0" y="8"/>
                  </a:cubicBezTo>
                  <a:cubicBezTo>
                    <a:pt x="0" y="4"/>
                    <a:pt x="4" y="0"/>
                    <a:pt x="9" y="0"/>
                  </a:cubicBezTo>
                  <a:cubicBezTo>
                    <a:pt x="13" y="0"/>
                    <a:pt x="17" y="4"/>
                    <a:pt x="17" y="8"/>
                  </a:cubicBezTo>
                  <a:cubicBezTo>
                    <a:pt x="17" y="244"/>
                    <a:pt x="17" y="244"/>
                    <a:pt x="17" y="244"/>
                  </a:cubicBezTo>
                  <a:cubicBezTo>
                    <a:pt x="17" y="249"/>
                    <a:pt x="13" y="252"/>
                    <a:pt x="9"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94">
              <a:extLst>
                <a:ext uri="{FF2B5EF4-FFF2-40B4-BE49-F238E27FC236}">
                  <a16:creationId xmlns:a16="http://schemas.microsoft.com/office/drawing/2014/main" id="{4120AC48-E95C-F545-AA4E-DF0D5CA2744B}"/>
                </a:ext>
              </a:extLst>
            </p:cNvPr>
            <p:cNvSpPr>
              <a:spLocks/>
            </p:cNvSpPr>
            <p:nvPr/>
          </p:nvSpPr>
          <p:spPr bwMode="auto">
            <a:xfrm>
              <a:off x="5888943" y="293187"/>
              <a:ext cx="416090" cy="29973"/>
            </a:xfrm>
            <a:custGeom>
              <a:avLst/>
              <a:gdLst>
                <a:gd name="T0" fmla="*/ 219 w 227"/>
                <a:gd name="T1" fmla="*/ 17 h 17"/>
                <a:gd name="T2" fmla="*/ 8 w 227"/>
                <a:gd name="T3" fmla="*/ 17 h 17"/>
                <a:gd name="T4" fmla="*/ 0 w 227"/>
                <a:gd name="T5" fmla="*/ 8 h 17"/>
                <a:gd name="T6" fmla="*/ 8 w 227"/>
                <a:gd name="T7" fmla="*/ 0 h 17"/>
                <a:gd name="T8" fmla="*/ 219 w 227"/>
                <a:gd name="T9" fmla="*/ 0 h 17"/>
                <a:gd name="T10" fmla="*/ 227 w 227"/>
                <a:gd name="T11" fmla="*/ 8 h 17"/>
                <a:gd name="T12" fmla="*/ 219 w 2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27" h="17">
                  <a:moveTo>
                    <a:pt x="219" y="17"/>
                  </a:moveTo>
                  <a:cubicBezTo>
                    <a:pt x="8" y="17"/>
                    <a:pt x="8" y="17"/>
                    <a:pt x="8" y="17"/>
                  </a:cubicBezTo>
                  <a:cubicBezTo>
                    <a:pt x="4" y="17"/>
                    <a:pt x="0" y="13"/>
                    <a:pt x="0" y="8"/>
                  </a:cubicBezTo>
                  <a:cubicBezTo>
                    <a:pt x="0" y="4"/>
                    <a:pt x="4" y="0"/>
                    <a:pt x="8" y="0"/>
                  </a:cubicBezTo>
                  <a:cubicBezTo>
                    <a:pt x="219" y="0"/>
                    <a:pt x="219" y="0"/>
                    <a:pt x="219" y="0"/>
                  </a:cubicBezTo>
                  <a:cubicBezTo>
                    <a:pt x="223" y="0"/>
                    <a:pt x="227" y="4"/>
                    <a:pt x="227" y="8"/>
                  </a:cubicBezTo>
                  <a:cubicBezTo>
                    <a:pt x="227" y="13"/>
                    <a:pt x="223" y="17"/>
                    <a:pt x="2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95">
              <a:extLst>
                <a:ext uri="{FF2B5EF4-FFF2-40B4-BE49-F238E27FC236}">
                  <a16:creationId xmlns:a16="http://schemas.microsoft.com/office/drawing/2014/main" id="{B3785423-3301-3B42-A0DE-075A93A38F37}"/>
                </a:ext>
              </a:extLst>
            </p:cNvPr>
            <p:cNvSpPr>
              <a:spLocks noEditPoints="1"/>
            </p:cNvSpPr>
            <p:nvPr/>
          </p:nvSpPr>
          <p:spPr bwMode="auto">
            <a:xfrm>
              <a:off x="5866022" y="74563"/>
              <a:ext cx="461930" cy="463694"/>
            </a:xfrm>
            <a:custGeom>
              <a:avLst/>
              <a:gdLst>
                <a:gd name="T0" fmla="*/ 127 w 253"/>
                <a:gd name="T1" fmla="*/ 253 h 253"/>
                <a:gd name="T2" fmla="*/ 123 w 253"/>
                <a:gd name="T3" fmla="*/ 253 h 253"/>
                <a:gd name="T4" fmla="*/ 0 w 253"/>
                <a:gd name="T5" fmla="*/ 51 h 253"/>
                <a:gd name="T6" fmla="*/ 9 w 253"/>
                <a:gd name="T7" fmla="*/ 43 h 253"/>
                <a:gd name="T8" fmla="*/ 122 w 253"/>
                <a:gd name="T9" fmla="*/ 3 h 253"/>
                <a:gd name="T10" fmla="*/ 132 w 253"/>
                <a:gd name="T11" fmla="*/ 3 h 253"/>
                <a:gd name="T12" fmla="*/ 244 w 253"/>
                <a:gd name="T13" fmla="*/ 43 h 253"/>
                <a:gd name="T14" fmla="*/ 253 w 253"/>
                <a:gd name="T15" fmla="*/ 51 h 253"/>
                <a:gd name="T16" fmla="*/ 130 w 253"/>
                <a:gd name="T17" fmla="*/ 253 h 253"/>
                <a:gd name="T18" fmla="*/ 127 w 253"/>
                <a:gd name="T19" fmla="*/ 253 h 253"/>
                <a:gd name="T20" fmla="*/ 17 w 253"/>
                <a:gd name="T21" fmla="*/ 60 h 253"/>
                <a:gd name="T22" fmla="*/ 127 w 253"/>
                <a:gd name="T23" fmla="*/ 236 h 253"/>
                <a:gd name="T24" fmla="*/ 236 w 253"/>
                <a:gd name="T25" fmla="*/ 60 h 253"/>
                <a:gd name="T26" fmla="*/ 127 w 253"/>
                <a:gd name="T27" fmla="*/ 20 h 253"/>
                <a:gd name="T28" fmla="*/ 17 w 253"/>
                <a:gd name="T29" fmla="*/ 6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53">
                  <a:moveTo>
                    <a:pt x="127" y="253"/>
                  </a:moveTo>
                  <a:cubicBezTo>
                    <a:pt x="125" y="253"/>
                    <a:pt x="124" y="253"/>
                    <a:pt x="123" y="253"/>
                  </a:cubicBezTo>
                  <a:cubicBezTo>
                    <a:pt x="49" y="221"/>
                    <a:pt x="0" y="142"/>
                    <a:pt x="0" y="51"/>
                  </a:cubicBezTo>
                  <a:cubicBezTo>
                    <a:pt x="0" y="47"/>
                    <a:pt x="4" y="43"/>
                    <a:pt x="9" y="43"/>
                  </a:cubicBezTo>
                  <a:cubicBezTo>
                    <a:pt x="42" y="43"/>
                    <a:pt x="91" y="26"/>
                    <a:pt x="122" y="3"/>
                  </a:cubicBezTo>
                  <a:cubicBezTo>
                    <a:pt x="125" y="0"/>
                    <a:pt x="129" y="0"/>
                    <a:pt x="132" y="3"/>
                  </a:cubicBezTo>
                  <a:cubicBezTo>
                    <a:pt x="162" y="26"/>
                    <a:pt x="211" y="43"/>
                    <a:pt x="244" y="43"/>
                  </a:cubicBezTo>
                  <a:cubicBezTo>
                    <a:pt x="249" y="43"/>
                    <a:pt x="253" y="47"/>
                    <a:pt x="253" y="51"/>
                  </a:cubicBezTo>
                  <a:cubicBezTo>
                    <a:pt x="253" y="142"/>
                    <a:pt x="205" y="221"/>
                    <a:pt x="130" y="253"/>
                  </a:cubicBezTo>
                  <a:cubicBezTo>
                    <a:pt x="129" y="253"/>
                    <a:pt x="128" y="253"/>
                    <a:pt x="127" y="253"/>
                  </a:cubicBezTo>
                  <a:close/>
                  <a:moveTo>
                    <a:pt x="17" y="60"/>
                  </a:moveTo>
                  <a:cubicBezTo>
                    <a:pt x="20" y="138"/>
                    <a:pt x="62" y="206"/>
                    <a:pt x="127" y="236"/>
                  </a:cubicBezTo>
                  <a:cubicBezTo>
                    <a:pt x="191" y="206"/>
                    <a:pt x="233" y="138"/>
                    <a:pt x="236" y="60"/>
                  </a:cubicBezTo>
                  <a:cubicBezTo>
                    <a:pt x="201" y="57"/>
                    <a:pt x="158" y="41"/>
                    <a:pt x="127" y="20"/>
                  </a:cubicBezTo>
                  <a:cubicBezTo>
                    <a:pt x="96" y="41"/>
                    <a:pt x="52" y="57"/>
                    <a:pt x="1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 name="Group 114">
            <a:extLst>
              <a:ext uri="{FF2B5EF4-FFF2-40B4-BE49-F238E27FC236}">
                <a16:creationId xmlns:a16="http://schemas.microsoft.com/office/drawing/2014/main" id="{968733DC-2D04-8943-A06F-1E3CAFE8154A}"/>
              </a:ext>
            </a:extLst>
          </p:cNvPr>
          <p:cNvGrpSpPr/>
          <p:nvPr/>
        </p:nvGrpSpPr>
        <p:grpSpPr>
          <a:xfrm>
            <a:off x="7235437" y="80074"/>
            <a:ext cx="431478" cy="452672"/>
            <a:chOff x="7204075" y="1612901"/>
            <a:chExt cx="452438" cy="474662"/>
          </a:xfrm>
          <a:solidFill>
            <a:schemeClr val="accent2"/>
          </a:solidFill>
        </p:grpSpPr>
        <p:sp>
          <p:nvSpPr>
            <p:cNvPr id="116" name="Freeform 51">
              <a:extLst>
                <a:ext uri="{FF2B5EF4-FFF2-40B4-BE49-F238E27FC236}">
                  <a16:creationId xmlns:a16="http://schemas.microsoft.com/office/drawing/2014/main" id="{BEED9B1B-7ED9-5F40-993F-9CB4EF7CFDCB}"/>
                </a:ext>
              </a:extLst>
            </p:cNvPr>
            <p:cNvSpPr>
              <a:spLocks/>
            </p:cNvSpPr>
            <p:nvPr/>
          </p:nvSpPr>
          <p:spPr bwMode="auto">
            <a:xfrm>
              <a:off x="7412038" y="1727201"/>
              <a:ext cx="153988" cy="150812"/>
            </a:xfrm>
            <a:custGeom>
              <a:avLst/>
              <a:gdLst>
                <a:gd name="T0" fmla="*/ 84 w 93"/>
                <a:gd name="T1" fmla="*/ 92 h 92"/>
                <a:gd name="T2" fmla="*/ 9 w 93"/>
                <a:gd name="T3" fmla="*/ 92 h 92"/>
                <a:gd name="T4" fmla="*/ 0 w 93"/>
                <a:gd name="T5" fmla="*/ 84 h 92"/>
                <a:gd name="T6" fmla="*/ 0 w 93"/>
                <a:gd name="T7" fmla="*/ 8 h 92"/>
                <a:gd name="T8" fmla="*/ 9 w 93"/>
                <a:gd name="T9" fmla="*/ 0 h 92"/>
                <a:gd name="T10" fmla="*/ 17 w 93"/>
                <a:gd name="T11" fmla="*/ 8 h 92"/>
                <a:gd name="T12" fmla="*/ 17 w 93"/>
                <a:gd name="T13" fmla="*/ 76 h 92"/>
                <a:gd name="T14" fmla="*/ 84 w 93"/>
                <a:gd name="T15" fmla="*/ 76 h 92"/>
                <a:gd name="T16" fmla="*/ 93 w 93"/>
                <a:gd name="T17" fmla="*/ 84 h 92"/>
                <a:gd name="T18" fmla="*/ 84 w 93"/>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2">
                  <a:moveTo>
                    <a:pt x="84" y="92"/>
                  </a:moveTo>
                  <a:cubicBezTo>
                    <a:pt x="9" y="92"/>
                    <a:pt x="9" y="92"/>
                    <a:pt x="9" y="92"/>
                  </a:cubicBezTo>
                  <a:cubicBezTo>
                    <a:pt x="4" y="92"/>
                    <a:pt x="0" y="89"/>
                    <a:pt x="0" y="84"/>
                  </a:cubicBezTo>
                  <a:cubicBezTo>
                    <a:pt x="0" y="8"/>
                    <a:pt x="0" y="8"/>
                    <a:pt x="0" y="8"/>
                  </a:cubicBezTo>
                  <a:cubicBezTo>
                    <a:pt x="0" y="4"/>
                    <a:pt x="4" y="0"/>
                    <a:pt x="9" y="0"/>
                  </a:cubicBezTo>
                  <a:cubicBezTo>
                    <a:pt x="13" y="0"/>
                    <a:pt x="17" y="4"/>
                    <a:pt x="17" y="8"/>
                  </a:cubicBezTo>
                  <a:cubicBezTo>
                    <a:pt x="17" y="76"/>
                    <a:pt x="17" y="76"/>
                    <a:pt x="17" y="76"/>
                  </a:cubicBezTo>
                  <a:cubicBezTo>
                    <a:pt x="84" y="76"/>
                    <a:pt x="84" y="76"/>
                    <a:pt x="84" y="76"/>
                  </a:cubicBezTo>
                  <a:cubicBezTo>
                    <a:pt x="89" y="76"/>
                    <a:pt x="93" y="79"/>
                    <a:pt x="93" y="84"/>
                  </a:cubicBezTo>
                  <a:cubicBezTo>
                    <a:pt x="93" y="89"/>
                    <a:pt x="89" y="92"/>
                    <a:pt x="84"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52">
              <a:extLst>
                <a:ext uri="{FF2B5EF4-FFF2-40B4-BE49-F238E27FC236}">
                  <a16:creationId xmlns:a16="http://schemas.microsoft.com/office/drawing/2014/main" id="{644EB669-AEDD-1745-BC8B-7A38CD2F9A1D}"/>
                </a:ext>
              </a:extLst>
            </p:cNvPr>
            <p:cNvSpPr>
              <a:spLocks/>
            </p:cNvSpPr>
            <p:nvPr/>
          </p:nvSpPr>
          <p:spPr bwMode="auto">
            <a:xfrm>
              <a:off x="7204075" y="1612901"/>
              <a:ext cx="452438" cy="474662"/>
            </a:xfrm>
            <a:custGeom>
              <a:avLst/>
              <a:gdLst>
                <a:gd name="T0" fmla="*/ 135 w 274"/>
                <a:gd name="T1" fmla="*/ 288 h 288"/>
                <a:gd name="T2" fmla="*/ 93 w 274"/>
                <a:gd name="T3" fmla="*/ 281 h 288"/>
                <a:gd name="T4" fmla="*/ 14 w 274"/>
                <a:gd name="T5" fmla="*/ 214 h 288"/>
                <a:gd name="T6" fmla="*/ 18 w 274"/>
                <a:gd name="T7" fmla="*/ 203 h 288"/>
                <a:gd name="T8" fmla="*/ 29 w 274"/>
                <a:gd name="T9" fmla="*/ 206 h 288"/>
                <a:gd name="T10" fmla="*/ 98 w 274"/>
                <a:gd name="T11" fmla="*/ 265 h 288"/>
                <a:gd name="T12" fmla="*/ 188 w 274"/>
                <a:gd name="T13" fmla="*/ 258 h 288"/>
                <a:gd name="T14" fmla="*/ 247 w 274"/>
                <a:gd name="T15" fmla="*/ 189 h 288"/>
                <a:gd name="T16" fmla="*/ 240 w 274"/>
                <a:gd name="T17" fmla="*/ 100 h 288"/>
                <a:gd name="T18" fmla="*/ 81 w 274"/>
                <a:gd name="T19" fmla="*/ 48 h 288"/>
                <a:gd name="T20" fmla="*/ 17 w 274"/>
                <a:gd name="T21" fmla="*/ 153 h 288"/>
                <a:gd name="T22" fmla="*/ 8 w 274"/>
                <a:gd name="T23" fmla="*/ 161 h 288"/>
                <a:gd name="T24" fmla="*/ 0 w 274"/>
                <a:gd name="T25" fmla="*/ 153 h 288"/>
                <a:gd name="T26" fmla="*/ 73 w 274"/>
                <a:gd name="T27" fmla="*/ 33 h 288"/>
                <a:gd name="T28" fmla="*/ 255 w 274"/>
                <a:gd name="T29" fmla="*/ 92 h 288"/>
                <a:gd name="T30" fmla="*/ 263 w 274"/>
                <a:gd name="T31" fmla="*/ 195 h 288"/>
                <a:gd name="T32" fmla="*/ 196 w 274"/>
                <a:gd name="T33" fmla="*/ 273 h 288"/>
                <a:gd name="T34" fmla="*/ 135 w 274"/>
                <a:gd name="T35"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88">
                  <a:moveTo>
                    <a:pt x="135" y="288"/>
                  </a:moveTo>
                  <a:cubicBezTo>
                    <a:pt x="120" y="288"/>
                    <a:pt x="106" y="286"/>
                    <a:pt x="93" y="281"/>
                  </a:cubicBezTo>
                  <a:cubicBezTo>
                    <a:pt x="58" y="270"/>
                    <a:pt x="30" y="246"/>
                    <a:pt x="14" y="214"/>
                  </a:cubicBezTo>
                  <a:cubicBezTo>
                    <a:pt x="12" y="210"/>
                    <a:pt x="14" y="205"/>
                    <a:pt x="18" y="203"/>
                  </a:cubicBezTo>
                  <a:cubicBezTo>
                    <a:pt x="22" y="201"/>
                    <a:pt x="27" y="202"/>
                    <a:pt x="29" y="206"/>
                  </a:cubicBezTo>
                  <a:cubicBezTo>
                    <a:pt x="43" y="235"/>
                    <a:pt x="68" y="255"/>
                    <a:pt x="98" y="265"/>
                  </a:cubicBezTo>
                  <a:cubicBezTo>
                    <a:pt x="128" y="275"/>
                    <a:pt x="160" y="273"/>
                    <a:pt x="188" y="258"/>
                  </a:cubicBezTo>
                  <a:cubicBezTo>
                    <a:pt x="216" y="244"/>
                    <a:pt x="237" y="219"/>
                    <a:pt x="247" y="189"/>
                  </a:cubicBezTo>
                  <a:cubicBezTo>
                    <a:pt x="257" y="160"/>
                    <a:pt x="254" y="128"/>
                    <a:pt x="240" y="100"/>
                  </a:cubicBezTo>
                  <a:cubicBezTo>
                    <a:pt x="210" y="42"/>
                    <a:pt x="139" y="19"/>
                    <a:pt x="81" y="48"/>
                  </a:cubicBezTo>
                  <a:cubicBezTo>
                    <a:pt x="41" y="68"/>
                    <a:pt x="17" y="109"/>
                    <a:pt x="17" y="153"/>
                  </a:cubicBezTo>
                  <a:cubicBezTo>
                    <a:pt x="17" y="158"/>
                    <a:pt x="13" y="161"/>
                    <a:pt x="8" y="161"/>
                  </a:cubicBezTo>
                  <a:cubicBezTo>
                    <a:pt x="4" y="161"/>
                    <a:pt x="0" y="158"/>
                    <a:pt x="0" y="153"/>
                  </a:cubicBezTo>
                  <a:cubicBezTo>
                    <a:pt x="0" y="102"/>
                    <a:pt x="28" y="56"/>
                    <a:pt x="73" y="33"/>
                  </a:cubicBezTo>
                  <a:cubicBezTo>
                    <a:pt x="140" y="0"/>
                    <a:pt x="221" y="26"/>
                    <a:pt x="255" y="92"/>
                  </a:cubicBezTo>
                  <a:cubicBezTo>
                    <a:pt x="271" y="124"/>
                    <a:pt x="274" y="161"/>
                    <a:pt x="263" y="195"/>
                  </a:cubicBezTo>
                  <a:cubicBezTo>
                    <a:pt x="252" y="229"/>
                    <a:pt x="228" y="257"/>
                    <a:pt x="196" y="273"/>
                  </a:cubicBezTo>
                  <a:cubicBezTo>
                    <a:pt x="176" y="283"/>
                    <a:pt x="156" y="288"/>
                    <a:pt x="135"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53">
              <a:extLst>
                <a:ext uri="{FF2B5EF4-FFF2-40B4-BE49-F238E27FC236}">
                  <a16:creationId xmlns:a16="http://schemas.microsoft.com/office/drawing/2014/main" id="{F6C67C5B-ACEB-5A4A-8996-2CB35A4EDED6}"/>
                </a:ext>
              </a:extLst>
            </p:cNvPr>
            <p:cNvSpPr>
              <a:spLocks/>
            </p:cNvSpPr>
            <p:nvPr/>
          </p:nvSpPr>
          <p:spPr bwMode="auto">
            <a:xfrm>
              <a:off x="7226300" y="1946276"/>
              <a:ext cx="139700" cy="138112"/>
            </a:xfrm>
            <a:custGeom>
              <a:avLst/>
              <a:gdLst>
                <a:gd name="T0" fmla="*/ 17 w 85"/>
                <a:gd name="T1" fmla="*/ 84 h 84"/>
                <a:gd name="T2" fmla="*/ 9 w 85"/>
                <a:gd name="T3" fmla="*/ 77 h 84"/>
                <a:gd name="T4" fmla="*/ 0 w 85"/>
                <a:gd name="T5" fmla="*/ 9 h 84"/>
                <a:gd name="T6" fmla="*/ 3 w 85"/>
                <a:gd name="T7" fmla="*/ 2 h 84"/>
                <a:gd name="T8" fmla="*/ 10 w 85"/>
                <a:gd name="T9" fmla="*/ 0 h 84"/>
                <a:gd name="T10" fmla="*/ 77 w 85"/>
                <a:gd name="T11" fmla="*/ 8 h 84"/>
                <a:gd name="T12" fmla="*/ 84 w 85"/>
                <a:gd name="T13" fmla="*/ 18 h 84"/>
                <a:gd name="T14" fmla="*/ 75 w 85"/>
                <a:gd name="T15" fmla="*/ 25 h 84"/>
                <a:gd name="T16" fmla="*/ 19 w 85"/>
                <a:gd name="T17" fmla="*/ 18 h 84"/>
                <a:gd name="T18" fmla="*/ 26 w 85"/>
                <a:gd name="T19" fmla="*/ 74 h 84"/>
                <a:gd name="T20" fmla="*/ 18 w 85"/>
                <a:gd name="T21" fmla="*/ 84 h 84"/>
                <a:gd name="T22" fmla="*/ 17 w 85"/>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4">
                  <a:moveTo>
                    <a:pt x="17" y="84"/>
                  </a:moveTo>
                  <a:cubicBezTo>
                    <a:pt x="13" y="84"/>
                    <a:pt x="9" y="81"/>
                    <a:pt x="9" y="77"/>
                  </a:cubicBezTo>
                  <a:cubicBezTo>
                    <a:pt x="0" y="9"/>
                    <a:pt x="0" y="9"/>
                    <a:pt x="0" y="9"/>
                  </a:cubicBezTo>
                  <a:cubicBezTo>
                    <a:pt x="0" y="7"/>
                    <a:pt x="1" y="4"/>
                    <a:pt x="3" y="2"/>
                  </a:cubicBezTo>
                  <a:cubicBezTo>
                    <a:pt x="5" y="0"/>
                    <a:pt x="7" y="0"/>
                    <a:pt x="10" y="0"/>
                  </a:cubicBezTo>
                  <a:cubicBezTo>
                    <a:pt x="77" y="8"/>
                    <a:pt x="77" y="8"/>
                    <a:pt x="77" y="8"/>
                  </a:cubicBezTo>
                  <a:cubicBezTo>
                    <a:pt x="82" y="9"/>
                    <a:pt x="85" y="13"/>
                    <a:pt x="84" y="18"/>
                  </a:cubicBezTo>
                  <a:cubicBezTo>
                    <a:pt x="84" y="22"/>
                    <a:pt x="80" y="26"/>
                    <a:pt x="75" y="25"/>
                  </a:cubicBezTo>
                  <a:cubicBezTo>
                    <a:pt x="19" y="18"/>
                    <a:pt x="19" y="18"/>
                    <a:pt x="19" y="18"/>
                  </a:cubicBezTo>
                  <a:cubicBezTo>
                    <a:pt x="26" y="74"/>
                    <a:pt x="26" y="74"/>
                    <a:pt x="26" y="74"/>
                  </a:cubicBezTo>
                  <a:cubicBezTo>
                    <a:pt x="26" y="79"/>
                    <a:pt x="23" y="83"/>
                    <a:pt x="18" y="84"/>
                  </a:cubicBezTo>
                  <a:cubicBezTo>
                    <a:pt x="18" y="84"/>
                    <a:pt x="18" y="84"/>
                    <a:pt x="17"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0EE4921A-0899-B748-9236-56896A64F6A6}"/>
              </a:ext>
            </a:extLst>
          </p:cNvPr>
          <p:cNvGrpSpPr/>
          <p:nvPr/>
        </p:nvGrpSpPr>
        <p:grpSpPr>
          <a:xfrm>
            <a:off x="8613985" y="115030"/>
            <a:ext cx="382761" cy="382761"/>
            <a:chOff x="7606443" y="99243"/>
            <a:chExt cx="415925" cy="415925"/>
          </a:xfrm>
          <a:solidFill>
            <a:schemeClr val="bg1"/>
          </a:solidFill>
        </p:grpSpPr>
        <p:sp>
          <p:nvSpPr>
            <p:cNvPr id="120" name="Freeform 85">
              <a:extLst>
                <a:ext uri="{FF2B5EF4-FFF2-40B4-BE49-F238E27FC236}">
                  <a16:creationId xmlns:a16="http://schemas.microsoft.com/office/drawing/2014/main" id="{6C83D52D-A394-484E-8A02-33097879EFBD}"/>
                </a:ext>
              </a:extLst>
            </p:cNvPr>
            <p:cNvSpPr>
              <a:spLocks/>
            </p:cNvSpPr>
            <p:nvPr/>
          </p:nvSpPr>
          <p:spPr bwMode="auto">
            <a:xfrm>
              <a:off x="7606443" y="99243"/>
              <a:ext cx="415925" cy="415925"/>
            </a:xfrm>
            <a:custGeom>
              <a:avLst/>
              <a:gdLst>
                <a:gd name="T0" fmla="*/ 219 w 252"/>
                <a:gd name="T1" fmla="*/ 252 h 252"/>
                <a:gd name="T2" fmla="*/ 34 w 252"/>
                <a:gd name="T3" fmla="*/ 252 h 252"/>
                <a:gd name="T4" fmla="*/ 0 w 252"/>
                <a:gd name="T5" fmla="*/ 218 h 252"/>
                <a:gd name="T6" fmla="*/ 0 w 252"/>
                <a:gd name="T7" fmla="*/ 33 h 252"/>
                <a:gd name="T8" fmla="*/ 34 w 252"/>
                <a:gd name="T9" fmla="*/ 0 h 252"/>
                <a:gd name="T10" fmla="*/ 42 w 252"/>
                <a:gd name="T11" fmla="*/ 0 h 252"/>
                <a:gd name="T12" fmla="*/ 50 w 252"/>
                <a:gd name="T13" fmla="*/ 8 h 252"/>
                <a:gd name="T14" fmla="*/ 42 w 252"/>
                <a:gd name="T15" fmla="*/ 16 h 252"/>
                <a:gd name="T16" fmla="*/ 34 w 252"/>
                <a:gd name="T17" fmla="*/ 16 h 252"/>
                <a:gd name="T18" fmla="*/ 17 w 252"/>
                <a:gd name="T19" fmla="*/ 33 h 252"/>
                <a:gd name="T20" fmla="*/ 17 w 252"/>
                <a:gd name="T21" fmla="*/ 218 h 252"/>
                <a:gd name="T22" fmla="*/ 34 w 252"/>
                <a:gd name="T23" fmla="*/ 235 h 252"/>
                <a:gd name="T24" fmla="*/ 219 w 252"/>
                <a:gd name="T25" fmla="*/ 235 h 252"/>
                <a:gd name="T26" fmla="*/ 236 w 252"/>
                <a:gd name="T27" fmla="*/ 218 h 252"/>
                <a:gd name="T28" fmla="*/ 236 w 252"/>
                <a:gd name="T29" fmla="*/ 33 h 252"/>
                <a:gd name="T30" fmla="*/ 219 w 252"/>
                <a:gd name="T31" fmla="*/ 16 h 252"/>
                <a:gd name="T32" fmla="*/ 210 w 252"/>
                <a:gd name="T33" fmla="*/ 16 h 252"/>
                <a:gd name="T34" fmla="*/ 202 w 252"/>
                <a:gd name="T35" fmla="*/ 8 h 252"/>
                <a:gd name="T36" fmla="*/ 210 w 252"/>
                <a:gd name="T37" fmla="*/ 0 h 252"/>
                <a:gd name="T38" fmla="*/ 219 w 252"/>
                <a:gd name="T39" fmla="*/ 0 h 252"/>
                <a:gd name="T40" fmla="*/ 252 w 252"/>
                <a:gd name="T41" fmla="*/ 33 h 252"/>
                <a:gd name="T42" fmla="*/ 252 w 252"/>
                <a:gd name="T43" fmla="*/ 218 h 252"/>
                <a:gd name="T44" fmla="*/ 219 w 252"/>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252">
                  <a:moveTo>
                    <a:pt x="219" y="252"/>
                  </a:moveTo>
                  <a:cubicBezTo>
                    <a:pt x="34" y="252"/>
                    <a:pt x="34" y="252"/>
                    <a:pt x="34" y="252"/>
                  </a:cubicBezTo>
                  <a:cubicBezTo>
                    <a:pt x="15" y="252"/>
                    <a:pt x="0" y="237"/>
                    <a:pt x="0" y="218"/>
                  </a:cubicBezTo>
                  <a:cubicBezTo>
                    <a:pt x="0" y="33"/>
                    <a:pt x="0" y="33"/>
                    <a:pt x="0" y="33"/>
                  </a:cubicBezTo>
                  <a:cubicBezTo>
                    <a:pt x="0" y="14"/>
                    <a:pt x="15" y="0"/>
                    <a:pt x="34" y="0"/>
                  </a:cubicBezTo>
                  <a:cubicBezTo>
                    <a:pt x="42" y="0"/>
                    <a:pt x="42" y="0"/>
                    <a:pt x="42" y="0"/>
                  </a:cubicBezTo>
                  <a:cubicBezTo>
                    <a:pt x="47" y="0"/>
                    <a:pt x="50" y="3"/>
                    <a:pt x="50" y="8"/>
                  </a:cubicBezTo>
                  <a:cubicBezTo>
                    <a:pt x="50" y="13"/>
                    <a:pt x="47" y="16"/>
                    <a:pt x="42" y="16"/>
                  </a:cubicBezTo>
                  <a:cubicBezTo>
                    <a:pt x="34" y="16"/>
                    <a:pt x="34" y="16"/>
                    <a:pt x="34" y="16"/>
                  </a:cubicBezTo>
                  <a:cubicBezTo>
                    <a:pt x="24" y="16"/>
                    <a:pt x="17" y="24"/>
                    <a:pt x="17" y="33"/>
                  </a:cubicBezTo>
                  <a:cubicBezTo>
                    <a:pt x="17" y="218"/>
                    <a:pt x="17" y="218"/>
                    <a:pt x="17" y="218"/>
                  </a:cubicBezTo>
                  <a:cubicBezTo>
                    <a:pt x="17" y="228"/>
                    <a:pt x="24" y="235"/>
                    <a:pt x="34" y="235"/>
                  </a:cubicBezTo>
                  <a:cubicBezTo>
                    <a:pt x="219" y="235"/>
                    <a:pt x="219" y="235"/>
                    <a:pt x="219" y="235"/>
                  </a:cubicBezTo>
                  <a:cubicBezTo>
                    <a:pt x="228" y="235"/>
                    <a:pt x="236" y="228"/>
                    <a:pt x="236" y="218"/>
                  </a:cubicBezTo>
                  <a:cubicBezTo>
                    <a:pt x="236" y="33"/>
                    <a:pt x="236" y="33"/>
                    <a:pt x="236" y="33"/>
                  </a:cubicBezTo>
                  <a:cubicBezTo>
                    <a:pt x="236" y="24"/>
                    <a:pt x="228" y="16"/>
                    <a:pt x="219" y="16"/>
                  </a:cubicBezTo>
                  <a:cubicBezTo>
                    <a:pt x="210" y="16"/>
                    <a:pt x="210" y="16"/>
                    <a:pt x="210" y="16"/>
                  </a:cubicBezTo>
                  <a:cubicBezTo>
                    <a:pt x="206" y="16"/>
                    <a:pt x="202" y="13"/>
                    <a:pt x="202" y="8"/>
                  </a:cubicBezTo>
                  <a:cubicBezTo>
                    <a:pt x="202" y="3"/>
                    <a:pt x="206" y="0"/>
                    <a:pt x="210" y="0"/>
                  </a:cubicBezTo>
                  <a:cubicBezTo>
                    <a:pt x="219" y="0"/>
                    <a:pt x="219" y="0"/>
                    <a:pt x="219" y="0"/>
                  </a:cubicBezTo>
                  <a:cubicBezTo>
                    <a:pt x="238" y="0"/>
                    <a:pt x="252" y="14"/>
                    <a:pt x="252" y="33"/>
                  </a:cubicBezTo>
                  <a:cubicBezTo>
                    <a:pt x="252" y="218"/>
                    <a:pt x="252" y="218"/>
                    <a:pt x="252" y="218"/>
                  </a:cubicBezTo>
                  <a:cubicBezTo>
                    <a:pt x="252" y="237"/>
                    <a:pt x="238" y="252"/>
                    <a:pt x="219"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6">
              <a:extLst>
                <a:ext uri="{FF2B5EF4-FFF2-40B4-BE49-F238E27FC236}">
                  <a16:creationId xmlns:a16="http://schemas.microsoft.com/office/drawing/2014/main" id="{82AFBFCE-2C01-7543-9AB1-7EF8A759A088}"/>
                </a:ext>
              </a:extLst>
            </p:cNvPr>
            <p:cNvSpPr>
              <a:spLocks noEditPoints="1"/>
            </p:cNvSpPr>
            <p:nvPr/>
          </p:nvSpPr>
          <p:spPr bwMode="auto">
            <a:xfrm>
              <a:off x="7717568" y="99243"/>
              <a:ext cx="193675" cy="249238"/>
            </a:xfrm>
            <a:custGeom>
              <a:avLst/>
              <a:gdLst>
                <a:gd name="T0" fmla="*/ 110 w 118"/>
                <a:gd name="T1" fmla="*/ 151 h 151"/>
                <a:gd name="T2" fmla="*/ 104 w 118"/>
                <a:gd name="T3" fmla="*/ 149 h 151"/>
                <a:gd name="T4" fmla="*/ 59 w 118"/>
                <a:gd name="T5" fmla="*/ 111 h 151"/>
                <a:gd name="T6" fmla="*/ 14 w 118"/>
                <a:gd name="T7" fmla="*/ 149 h 151"/>
                <a:gd name="T8" fmla="*/ 5 w 118"/>
                <a:gd name="T9" fmla="*/ 150 h 151"/>
                <a:gd name="T10" fmla="*/ 0 w 118"/>
                <a:gd name="T11" fmla="*/ 143 h 151"/>
                <a:gd name="T12" fmla="*/ 0 w 118"/>
                <a:gd name="T13" fmla="*/ 8 h 151"/>
                <a:gd name="T14" fmla="*/ 9 w 118"/>
                <a:gd name="T15" fmla="*/ 0 h 151"/>
                <a:gd name="T16" fmla="*/ 110 w 118"/>
                <a:gd name="T17" fmla="*/ 0 h 151"/>
                <a:gd name="T18" fmla="*/ 118 w 118"/>
                <a:gd name="T19" fmla="*/ 8 h 151"/>
                <a:gd name="T20" fmla="*/ 118 w 118"/>
                <a:gd name="T21" fmla="*/ 143 h 151"/>
                <a:gd name="T22" fmla="*/ 113 w 118"/>
                <a:gd name="T23" fmla="*/ 150 h 151"/>
                <a:gd name="T24" fmla="*/ 110 w 118"/>
                <a:gd name="T25" fmla="*/ 151 h 151"/>
                <a:gd name="T26" fmla="*/ 59 w 118"/>
                <a:gd name="T27" fmla="*/ 92 h 151"/>
                <a:gd name="T28" fmla="*/ 65 w 118"/>
                <a:gd name="T29" fmla="*/ 94 h 151"/>
                <a:gd name="T30" fmla="*/ 101 w 118"/>
                <a:gd name="T31" fmla="*/ 125 h 151"/>
                <a:gd name="T32" fmla="*/ 101 w 118"/>
                <a:gd name="T33" fmla="*/ 16 h 151"/>
                <a:gd name="T34" fmla="*/ 17 w 118"/>
                <a:gd name="T35" fmla="*/ 16 h 151"/>
                <a:gd name="T36" fmla="*/ 17 w 118"/>
                <a:gd name="T37" fmla="*/ 125 h 151"/>
                <a:gd name="T38" fmla="*/ 54 w 118"/>
                <a:gd name="T39" fmla="*/ 94 h 151"/>
                <a:gd name="T40" fmla="*/ 59 w 118"/>
                <a:gd name="T41" fmla="*/ 9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51">
                  <a:moveTo>
                    <a:pt x="110" y="151"/>
                  </a:moveTo>
                  <a:cubicBezTo>
                    <a:pt x="108" y="151"/>
                    <a:pt x="106" y="150"/>
                    <a:pt x="104" y="149"/>
                  </a:cubicBezTo>
                  <a:cubicBezTo>
                    <a:pt x="59" y="111"/>
                    <a:pt x="59" y="111"/>
                    <a:pt x="59" y="111"/>
                  </a:cubicBezTo>
                  <a:cubicBezTo>
                    <a:pt x="14" y="149"/>
                    <a:pt x="14" y="149"/>
                    <a:pt x="14" y="149"/>
                  </a:cubicBezTo>
                  <a:cubicBezTo>
                    <a:pt x="12" y="151"/>
                    <a:pt x="8" y="151"/>
                    <a:pt x="5" y="150"/>
                  </a:cubicBezTo>
                  <a:cubicBezTo>
                    <a:pt x="2" y="149"/>
                    <a:pt x="0" y="146"/>
                    <a:pt x="0" y="143"/>
                  </a:cubicBezTo>
                  <a:cubicBezTo>
                    <a:pt x="0" y="8"/>
                    <a:pt x="0" y="8"/>
                    <a:pt x="0" y="8"/>
                  </a:cubicBezTo>
                  <a:cubicBezTo>
                    <a:pt x="0" y="3"/>
                    <a:pt x="4" y="0"/>
                    <a:pt x="9" y="0"/>
                  </a:cubicBezTo>
                  <a:cubicBezTo>
                    <a:pt x="110" y="0"/>
                    <a:pt x="110" y="0"/>
                    <a:pt x="110" y="0"/>
                  </a:cubicBezTo>
                  <a:cubicBezTo>
                    <a:pt x="114" y="0"/>
                    <a:pt x="118" y="3"/>
                    <a:pt x="118" y="8"/>
                  </a:cubicBezTo>
                  <a:cubicBezTo>
                    <a:pt x="118" y="143"/>
                    <a:pt x="118" y="143"/>
                    <a:pt x="118" y="143"/>
                  </a:cubicBezTo>
                  <a:cubicBezTo>
                    <a:pt x="118" y="146"/>
                    <a:pt x="116" y="149"/>
                    <a:pt x="113" y="150"/>
                  </a:cubicBezTo>
                  <a:cubicBezTo>
                    <a:pt x="112" y="151"/>
                    <a:pt x="111" y="151"/>
                    <a:pt x="110" y="151"/>
                  </a:cubicBezTo>
                  <a:close/>
                  <a:moveTo>
                    <a:pt x="59" y="92"/>
                  </a:moveTo>
                  <a:cubicBezTo>
                    <a:pt x="61" y="92"/>
                    <a:pt x="63" y="93"/>
                    <a:pt x="65" y="94"/>
                  </a:cubicBezTo>
                  <a:cubicBezTo>
                    <a:pt x="101" y="125"/>
                    <a:pt x="101" y="125"/>
                    <a:pt x="101" y="125"/>
                  </a:cubicBezTo>
                  <a:cubicBezTo>
                    <a:pt x="101" y="16"/>
                    <a:pt x="101" y="16"/>
                    <a:pt x="101" y="16"/>
                  </a:cubicBezTo>
                  <a:cubicBezTo>
                    <a:pt x="17" y="16"/>
                    <a:pt x="17" y="16"/>
                    <a:pt x="17" y="16"/>
                  </a:cubicBezTo>
                  <a:cubicBezTo>
                    <a:pt x="17" y="125"/>
                    <a:pt x="17" y="125"/>
                    <a:pt x="17" y="125"/>
                  </a:cubicBezTo>
                  <a:cubicBezTo>
                    <a:pt x="54" y="94"/>
                    <a:pt x="54" y="94"/>
                    <a:pt x="54" y="94"/>
                  </a:cubicBezTo>
                  <a:cubicBezTo>
                    <a:pt x="55" y="93"/>
                    <a:pt x="57" y="92"/>
                    <a:pt x="59"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5" name="Group 144">
            <a:extLst>
              <a:ext uri="{FF2B5EF4-FFF2-40B4-BE49-F238E27FC236}">
                <a16:creationId xmlns:a16="http://schemas.microsoft.com/office/drawing/2014/main" id="{016C5FE5-CF87-644D-8E27-358A01775C59}"/>
              </a:ext>
            </a:extLst>
          </p:cNvPr>
          <p:cNvGrpSpPr/>
          <p:nvPr/>
        </p:nvGrpSpPr>
        <p:grpSpPr>
          <a:xfrm>
            <a:off x="9992869" y="95790"/>
            <a:ext cx="317062" cy="421240"/>
            <a:chOff x="3657601" y="7521576"/>
            <a:chExt cx="333375" cy="442913"/>
          </a:xfrm>
          <a:solidFill>
            <a:schemeClr val="accent2"/>
          </a:solidFill>
        </p:grpSpPr>
        <p:sp>
          <p:nvSpPr>
            <p:cNvPr id="153" name="Freeform 86">
              <a:extLst>
                <a:ext uri="{FF2B5EF4-FFF2-40B4-BE49-F238E27FC236}">
                  <a16:creationId xmlns:a16="http://schemas.microsoft.com/office/drawing/2014/main" id="{C8C08FA4-688C-0743-89A9-D29186676AD1}"/>
                </a:ext>
              </a:extLst>
            </p:cNvPr>
            <p:cNvSpPr>
              <a:spLocks noEditPoints="1"/>
            </p:cNvSpPr>
            <p:nvPr/>
          </p:nvSpPr>
          <p:spPr bwMode="auto">
            <a:xfrm>
              <a:off x="3657601" y="7521576"/>
              <a:ext cx="333375" cy="387350"/>
            </a:xfrm>
            <a:custGeom>
              <a:avLst/>
              <a:gdLst>
                <a:gd name="T0" fmla="*/ 143 w 202"/>
                <a:gd name="T1" fmla="*/ 236 h 236"/>
                <a:gd name="T2" fmla="*/ 59 w 202"/>
                <a:gd name="T3" fmla="*/ 236 h 236"/>
                <a:gd name="T4" fmla="*/ 51 w 202"/>
                <a:gd name="T5" fmla="*/ 228 h 236"/>
                <a:gd name="T6" fmla="*/ 51 w 202"/>
                <a:gd name="T7" fmla="*/ 189 h 236"/>
                <a:gd name="T8" fmla="*/ 0 w 202"/>
                <a:gd name="T9" fmla="*/ 101 h 236"/>
                <a:gd name="T10" fmla="*/ 101 w 202"/>
                <a:gd name="T11" fmla="*/ 0 h 236"/>
                <a:gd name="T12" fmla="*/ 202 w 202"/>
                <a:gd name="T13" fmla="*/ 101 h 236"/>
                <a:gd name="T14" fmla="*/ 152 w 202"/>
                <a:gd name="T15" fmla="*/ 189 h 236"/>
                <a:gd name="T16" fmla="*/ 152 w 202"/>
                <a:gd name="T17" fmla="*/ 228 h 236"/>
                <a:gd name="T18" fmla="*/ 143 w 202"/>
                <a:gd name="T19" fmla="*/ 236 h 236"/>
                <a:gd name="T20" fmla="*/ 67 w 202"/>
                <a:gd name="T21" fmla="*/ 219 h 236"/>
                <a:gd name="T22" fmla="*/ 135 w 202"/>
                <a:gd name="T23" fmla="*/ 219 h 236"/>
                <a:gd name="T24" fmla="*/ 135 w 202"/>
                <a:gd name="T25" fmla="*/ 184 h 236"/>
                <a:gd name="T26" fmla="*/ 139 w 202"/>
                <a:gd name="T27" fmla="*/ 176 h 236"/>
                <a:gd name="T28" fmla="*/ 185 w 202"/>
                <a:gd name="T29" fmla="*/ 101 h 236"/>
                <a:gd name="T30" fmla="*/ 101 w 202"/>
                <a:gd name="T31" fmla="*/ 17 h 236"/>
                <a:gd name="T32" fmla="*/ 17 w 202"/>
                <a:gd name="T33" fmla="*/ 101 h 236"/>
                <a:gd name="T34" fmla="*/ 63 w 202"/>
                <a:gd name="T35" fmla="*/ 176 h 236"/>
                <a:gd name="T36" fmla="*/ 67 w 202"/>
                <a:gd name="T37" fmla="*/ 184 h 236"/>
                <a:gd name="T38" fmla="*/ 67 w 202"/>
                <a:gd name="T39" fmla="*/ 21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236">
                  <a:moveTo>
                    <a:pt x="143" y="236"/>
                  </a:moveTo>
                  <a:cubicBezTo>
                    <a:pt x="59" y="236"/>
                    <a:pt x="59" y="236"/>
                    <a:pt x="59" y="236"/>
                  </a:cubicBezTo>
                  <a:cubicBezTo>
                    <a:pt x="54" y="236"/>
                    <a:pt x="51" y="232"/>
                    <a:pt x="51" y="228"/>
                  </a:cubicBezTo>
                  <a:cubicBezTo>
                    <a:pt x="51" y="189"/>
                    <a:pt x="51" y="189"/>
                    <a:pt x="51" y="189"/>
                  </a:cubicBezTo>
                  <a:cubicBezTo>
                    <a:pt x="19" y="171"/>
                    <a:pt x="0" y="138"/>
                    <a:pt x="0" y="101"/>
                  </a:cubicBezTo>
                  <a:cubicBezTo>
                    <a:pt x="0" y="46"/>
                    <a:pt x="45" y="0"/>
                    <a:pt x="101" y="0"/>
                  </a:cubicBezTo>
                  <a:cubicBezTo>
                    <a:pt x="157" y="0"/>
                    <a:pt x="202" y="46"/>
                    <a:pt x="202" y="101"/>
                  </a:cubicBezTo>
                  <a:cubicBezTo>
                    <a:pt x="202" y="138"/>
                    <a:pt x="183" y="171"/>
                    <a:pt x="152" y="189"/>
                  </a:cubicBezTo>
                  <a:cubicBezTo>
                    <a:pt x="152" y="228"/>
                    <a:pt x="152" y="228"/>
                    <a:pt x="152" y="228"/>
                  </a:cubicBezTo>
                  <a:cubicBezTo>
                    <a:pt x="152" y="232"/>
                    <a:pt x="148" y="236"/>
                    <a:pt x="143" y="236"/>
                  </a:cubicBezTo>
                  <a:close/>
                  <a:moveTo>
                    <a:pt x="67" y="219"/>
                  </a:moveTo>
                  <a:cubicBezTo>
                    <a:pt x="135" y="219"/>
                    <a:pt x="135" y="219"/>
                    <a:pt x="135" y="219"/>
                  </a:cubicBezTo>
                  <a:cubicBezTo>
                    <a:pt x="135" y="184"/>
                    <a:pt x="135" y="184"/>
                    <a:pt x="135" y="184"/>
                  </a:cubicBezTo>
                  <a:cubicBezTo>
                    <a:pt x="135" y="181"/>
                    <a:pt x="137" y="178"/>
                    <a:pt x="139" y="176"/>
                  </a:cubicBezTo>
                  <a:cubicBezTo>
                    <a:pt x="168" y="162"/>
                    <a:pt x="185" y="133"/>
                    <a:pt x="185" y="101"/>
                  </a:cubicBezTo>
                  <a:cubicBezTo>
                    <a:pt x="185" y="55"/>
                    <a:pt x="147" y="17"/>
                    <a:pt x="101" y="17"/>
                  </a:cubicBezTo>
                  <a:cubicBezTo>
                    <a:pt x="55" y="17"/>
                    <a:pt x="17" y="55"/>
                    <a:pt x="17" y="101"/>
                  </a:cubicBezTo>
                  <a:cubicBezTo>
                    <a:pt x="17" y="133"/>
                    <a:pt x="35" y="162"/>
                    <a:pt x="63" y="176"/>
                  </a:cubicBezTo>
                  <a:cubicBezTo>
                    <a:pt x="66" y="178"/>
                    <a:pt x="67" y="181"/>
                    <a:pt x="67" y="184"/>
                  </a:cubicBezTo>
                  <a:lnTo>
                    <a:pt x="6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87">
              <a:extLst>
                <a:ext uri="{FF2B5EF4-FFF2-40B4-BE49-F238E27FC236}">
                  <a16:creationId xmlns:a16="http://schemas.microsoft.com/office/drawing/2014/main" id="{13C68001-DE5A-AB43-B192-FEE06637D366}"/>
                </a:ext>
              </a:extLst>
            </p:cNvPr>
            <p:cNvSpPr>
              <a:spLocks/>
            </p:cNvSpPr>
            <p:nvPr/>
          </p:nvSpPr>
          <p:spPr bwMode="auto">
            <a:xfrm>
              <a:off x="3741738" y="7937501"/>
              <a:ext cx="166688" cy="26988"/>
            </a:xfrm>
            <a:custGeom>
              <a:avLst/>
              <a:gdLst>
                <a:gd name="T0" fmla="*/ 92 w 101"/>
                <a:gd name="T1" fmla="*/ 17 h 17"/>
                <a:gd name="T2" fmla="*/ 8 w 101"/>
                <a:gd name="T3" fmla="*/ 17 h 17"/>
                <a:gd name="T4" fmla="*/ 0 w 101"/>
                <a:gd name="T5" fmla="*/ 8 h 17"/>
                <a:gd name="T6" fmla="*/ 8 w 101"/>
                <a:gd name="T7" fmla="*/ 0 h 17"/>
                <a:gd name="T8" fmla="*/ 92 w 101"/>
                <a:gd name="T9" fmla="*/ 0 h 17"/>
                <a:gd name="T10" fmla="*/ 101 w 101"/>
                <a:gd name="T11" fmla="*/ 8 h 17"/>
                <a:gd name="T12" fmla="*/ 92 w 10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1" h="17">
                  <a:moveTo>
                    <a:pt x="92" y="17"/>
                  </a:moveTo>
                  <a:cubicBezTo>
                    <a:pt x="8" y="17"/>
                    <a:pt x="8" y="17"/>
                    <a:pt x="8" y="17"/>
                  </a:cubicBezTo>
                  <a:cubicBezTo>
                    <a:pt x="3" y="17"/>
                    <a:pt x="0" y="13"/>
                    <a:pt x="0" y="8"/>
                  </a:cubicBezTo>
                  <a:cubicBezTo>
                    <a:pt x="0" y="4"/>
                    <a:pt x="3" y="0"/>
                    <a:pt x="8" y="0"/>
                  </a:cubicBezTo>
                  <a:cubicBezTo>
                    <a:pt x="92" y="0"/>
                    <a:pt x="92" y="0"/>
                    <a:pt x="92" y="0"/>
                  </a:cubicBezTo>
                  <a:cubicBezTo>
                    <a:pt x="97" y="0"/>
                    <a:pt x="101" y="4"/>
                    <a:pt x="101" y="8"/>
                  </a:cubicBezTo>
                  <a:cubicBezTo>
                    <a:pt x="101" y="13"/>
                    <a:pt x="97" y="17"/>
                    <a:pt x="9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88">
              <a:extLst>
                <a:ext uri="{FF2B5EF4-FFF2-40B4-BE49-F238E27FC236}">
                  <a16:creationId xmlns:a16="http://schemas.microsoft.com/office/drawing/2014/main" id="{85A005D1-73A2-0D4A-86BB-1FF7AC9FAC41}"/>
                </a:ext>
              </a:extLst>
            </p:cNvPr>
            <p:cNvSpPr>
              <a:spLocks/>
            </p:cNvSpPr>
            <p:nvPr/>
          </p:nvSpPr>
          <p:spPr bwMode="auto">
            <a:xfrm>
              <a:off x="3725863" y="7589839"/>
              <a:ext cx="111125" cy="112713"/>
            </a:xfrm>
            <a:custGeom>
              <a:avLst/>
              <a:gdLst>
                <a:gd name="T0" fmla="*/ 9 w 67"/>
                <a:gd name="T1" fmla="*/ 68 h 68"/>
                <a:gd name="T2" fmla="*/ 0 w 67"/>
                <a:gd name="T3" fmla="*/ 59 h 68"/>
                <a:gd name="T4" fmla="*/ 59 w 67"/>
                <a:gd name="T5" fmla="*/ 0 h 68"/>
                <a:gd name="T6" fmla="*/ 67 w 67"/>
                <a:gd name="T7" fmla="*/ 9 h 68"/>
                <a:gd name="T8" fmla="*/ 59 w 67"/>
                <a:gd name="T9" fmla="*/ 17 h 68"/>
                <a:gd name="T10" fmla="*/ 17 w 67"/>
                <a:gd name="T11" fmla="*/ 59 h 68"/>
                <a:gd name="T12" fmla="*/ 9 w 6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9" y="68"/>
                  </a:moveTo>
                  <a:cubicBezTo>
                    <a:pt x="4" y="68"/>
                    <a:pt x="0" y="64"/>
                    <a:pt x="0" y="59"/>
                  </a:cubicBezTo>
                  <a:cubicBezTo>
                    <a:pt x="0" y="27"/>
                    <a:pt x="27" y="0"/>
                    <a:pt x="59" y="0"/>
                  </a:cubicBezTo>
                  <a:cubicBezTo>
                    <a:pt x="64" y="0"/>
                    <a:pt x="67" y="4"/>
                    <a:pt x="67" y="9"/>
                  </a:cubicBezTo>
                  <a:cubicBezTo>
                    <a:pt x="67" y="14"/>
                    <a:pt x="64" y="17"/>
                    <a:pt x="59" y="17"/>
                  </a:cubicBezTo>
                  <a:cubicBezTo>
                    <a:pt x="36" y="17"/>
                    <a:pt x="17" y="36"/>
                    <a:pt x="17" y="59"/>
                  </a:cubicBezTo>
                  <a:cubicBezTo>
                    <a:pt x="17" y="64"/>
                    <a:pt x="13"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59" name="Freeform 142">
            <a:extLst>
              <a:ext uri="{FF2B5EF4-FFF2-40B4-BE49-F238E27FC236}">
                <a16:creationId xmlns:a16="http://schemas.microsoft.com/office/drawing/2014/main" id="{D10AEF70-821B-BF47-8276-D5A6817F4593}"/>
              </a:ext>
            </a:extLst>
          </p:cNvPr>
          <p:cNvSpPr>
            <a:spLocks noEditPoints="1"/>
          </p:cNvSpPr>
          <p:nvPr/>
        </p:nvSpPr>
        <p:spPr bwMode="auto">
          <a:xfrm>
            <a:off x="11301046" y="96111"/>
            <a:ext cx="425396" cy="420599"/>
          </a:xfrm>
          <a:custGeom>
            <a:avLst/>
            <a:gdLst>
              <a:gd name="T0" fmla="*/ 218 w 256"/>
              <a:gd name="T1" fmla="*/ 254 h 254"/>
              <a:gd name="T2" fmla="*/ 215 w 256"/>
              <a:gd name="T3" fmla="*/ 254 h 254"/>
              <a:gd name="T4" fmla="*/ 1 w 256"/>
              <a:gd name="T5" fmla="*/ 41 h 254"/>
              <a:gd name="T6" fmla="*/ 20 w 256"/>
              <a:gd name="T7" fmla="*/ 13 h 254"/>
              <a:gd name="T8" fmla="*/ 61 w 256"/>
              <a:gd name="T9" fmla="*/ 2 h 254"/>
              <a:gd name="T10" fmla="*/ 91 w 256"/>
              <a:gd name="T11" fmla="*/ 16 h 254"/>
              <a:gd name="T12" fmla="*/ 112 w 256"/>
              <a:gd name="T13" fmla="*/ 66 h 254"/>
              <a:gd name="T14" fmla="*/ 105 w 256"/>
              <a:gd name="T15" fmla="*/ 95 h 254"/>
              <a:gd name="T16" fmla="*/ 86 w 256"/>
              <a:gd name="T17" fmla="*/ 110 h 254"/>
              <a:gd name="T18" fmla="*/ 146 w 256"/>
              <a:gd name="T19" fmla="*/ 169 h 254"/>
              <a:gd name="T20" fmla="*/ 160 w 256"/>
              <a:gd name="T21" fmla="*/ 151 h 254"/>
              <a:gd name="T22" fmla="*/ 189 w 256"/>
              <a:gd name="T23" fmla="*/ 143 h 254"/>
              <a:gd name="T24" fmla="*/ 239 w 256"/>
              <a:gd name="T25" fmla="*/ 166 h 254"/>
              <a:gd name="T26" fmla="*/ 253 w 256"/>
              <a:gd name="T27" fmla="*/ 195 h 254"/>
              <a:gd name="T28" fmla="*/ 242 w 256"/>
              <a:gd name="T29" fmla="*/ 236 h 254"/>
              <a:gd name="T30" fmla="*/ 218 w 256"/>
              <a:gd name="T31" fmla="*/ 254 h 254"/>
              <a:gd name="T32" fmla="*/ 68 w 256"/>
              <a:gd name="T33" fmla="*/ 18 h 254"/>
              <a:gd name="T34" fmla="*/ 65 w 256"/>
              <a:gd name="T35" fmla="*/ 19 h 254"/>
              <a:gd name="T36" fmla="*/ 24 w 256"/>
              <a:gd name="T37" fmla="*/ 29 h 254"/>
              <a:gd name="T38" fmla="*/ 18 w 256"/>
              <a:gd name="T39" fmla="*/ 39 h 254"/>
              <a:gd name="T40" fmla="*/ 217 w 256"/>
              <a:gd name="T41" fmla="*/ 237 h 254"/>
              <a:gd name="T42" fmla="*/ 226 w 256"/>
              <a:gd name="T43" fmla="*/ 231 h 254"/>
              <a:gd name="T44" fmla="*/ 237 w 256"/>
              <a:gd name="T45" fmla="*/ 191 h 254"/>
              <a:gd name="T46" fmla="*/ 232 w 256"/>
              <a:gd name="T47" fmla="*/ 181 h 254"/>
              <a:gd name="T48" fmla="*/ 183 w 256"/>
              <a:gd name="T49" fmla="*/ 158 h 254"/>
              <a:gd name="T50" fmla="*/ 174 w 256"/>
              <a:gd name="T51" fmla="*/ 161 h 254"/>
              <a:gd name="T52" fmla="*/ 174 w 256"/>
              <a:gd name="T53" fmla="*/ 161 h 254"/>
              <a:gd name="T54" fmla="*/ 154 w 256"/>
              <a:gd name="T55" fmla="*/ 185 h 254"/>
              <a:gd name="T56" fmla="*/ 143 w 256"/>
              <a:gd name="T57" fmla="*/ 187 h 254"/>
              <a:gd name="T58" fmla="*/ 68 w 256"/>
              <a:gd name="T59" fmla="*/ 112 h 254"/>
              <a:gd name="T60" fmla="*/ 70 w 256"/>
              <a:gd name="T61" fmla="*/ 101 h 254"/>
              <a:gd name="T62" fmla="*/ 94 w 256"/>
              <a:gd name="T63" fmla="*/ 82 h 254"/>
              <a:gd name="T64" fmla="*/ 97 w 256"/>
              <a:gd name="T65" fmla="*/ 72 h 254"/>
              <a:gd name="T66" fmla="*/ 75 w 256"/>
              <a:gd name="T67" fmla="*/ 23 h 254"/>
              <a:gd name="T68" fmla="*/ 68 w 256"/>
              <a:gd name="T69" fmla="*/ 18 h 254"/>
              <a:gd name="T70" fmla="*/ 167 w 256"/>
              <a:gd name="T71" fmla="*/ 156 h 254"/>
              <a:gd name="T72" fmla="*/ 167 w 256"/>
              <a:gd name="T73" fmla="*/ 1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 h="254">
                <a:moveTo>
                  <a:pt x="218" y="254"/>
                </a:moveTo>
                <a:cubicBezTo>
                  <a:pt x="217" y="254"/>
                  <a:pt x="216" y="254"/>
                  <a:pt x="215" y="254"/>
                </a:cubicBezTo>
                <a:cubicBezTo>
                  <a:pt x="105" y="239"/>
                  <a:pt x="17" y="151"/>
                  <a:pt x="1" y="41"/>
                </a:cubicBezTo>
                <a:cubicBezTo>
                  <a:pt x="0" y="28"/>
                  <a:pt x="8" y="17"/>
                  <a:pt x="20" y="13"/>
                </a:cubicBezTo>
                <a:cubicBezTo>
                  <a:pt x="61" y="2"/>
                  <a:pt x="61" y="2"/>
                  <a:pt x="61" y="2"/>
                </a:cubicBezTo>
                <a:cubicBezTo>
                  <a:pt x="74" y="0"/>
                  <a:pt x="86" y="5"/>
                  <a:pt x="91" y="16"/>
                </a:cubicBezTo>
                <a:cubicBezTo>
                  <a:pt x="112" y="66"/>
                  <a:pt x="112" y="66"/>
                  <a:pt x="112" y="66"/>
                </a:cubicBezTo>
                <a:cubicBezTo>
                  <a:pt x="116" y="76"/>
                  <a:pt x="113" y="88"/>
                  <a:pt x="105" y="95"/>
                </a:cubicBezTo>
                <a:cubicBezTo>
                  <a:pt x="86" y="110"/>
                  <a:pt x="86" y="110"/>
                  <a:pt x="86" y="110"/>
                </a:cubicBezTo>
                <a:cubicBezTo>
                  <a:pt x="101" y="133"/>
                  <a:pt x="121" y="153"/>
                  <a:pt x="146" y="169"/>
                </a:cubicBezTo>
                <a:cubicBezTo>
                  <a:pt x="160" y="151"/>
                  <a:pt x="160" y="151"/>
                  <a:pt x="160" y="151"/>
                </a:cubicBezTo>
                <a:cubicBezTo>
                  <a:pt x="166" y="142"/>
                  <a:pt x="179" y="139"/>
                  <a:pt x="189" y="143"/>
                </a:cubicBezTo>
                <a:cubicBezTo>
                  <a:pt x="239" y="166"/>
                  <a:pt x="239" y="166"/>
                  <a:pt x="239" y="166"/>
                </a:cubicBezTo>
                <a:cubicBezTo>
                  <a:pt x="250" y="171"/>
                  <a:pt x="256" y="183"/>
                  <a:pt x="253" y="195"/>
                </a:cubicBezTo>
                <a:cubicBezTo>
                  <a:pt x="242" y="236"/>
                  <a:pt x="242" y="236"/>
                  <a:pt x="242" y="236"/>
                </a:cubicBezTo>
                <a:cubicBezTo>
                  <a:pt x="239" y="247"/>
                  <a:pt x="229" y="254"/>
                  <a:pt x="218" y="254"/>
                </a:cubicBezTo>
                <a:close/>
                <a:moveTo>
                  <a:pt x="68" y="18"/>
                </a:moveTo>
                <a:cubicBezTo>
                  <a:pt x="67" y="18"/>
                  <a:pt x="66" y="18"/>
                  <a:pt x="65" y="19"/>
                </a:cubicBezTo>
                <a:cubicBezTo>
                  <a:pt x="24" y="29"/>
                  <a:pt x="24" y="29"/>
                  <a:pt x="24" y="29"/>
                </a:cubicBezTo>
                <a:cubicBezTo>
                  <a:pt x="20" y="31"/>
                  <a:pt x="18" y="34"/>
                  <a:pt x="18" y="39"/>
                </a:cubicBezTo>
                <a:cubicBezTo>
                  <a:pt x="33" y="141"/>
                  <a:pt x="114" y="223"/>
                  <a:pt x="217" y="237"/>
                </a:cubicBezTo>
                <a:cubicBezTo>
                  <a:pt x="221" y="238"/>
                  <a:pt x="225" y="235"/>
                  <a:pt x="226" y="231"/>
                </a:cubicBezTo>
                <a:cubicBezTo>
                  <a:pt x="237" y="191"/>
                  <a:pt x="237" y="191"/>
                  <a:pt x="237" y="191"/>
                </a:cubicBezTo>
                <a:cubicBezTo>
                  <a:pt x="238" y="187"/>
                  <a:pt x="236" y="183"/>
                  <a:pt x="232" y="181"/>
                </a:cubicBezTo>
                <a:cubicBezTo>
                  <a:pt x="183" y="158"/>
                  <a:pt x="183" y="158"/>
                  <a:pt x="183" y="158"/>
                </a:cubicBezTo>
                <a:cubicBezTo>
                  <a:pt x="180" y="157"/>
                  <a:pt x="176" y="158"/>
                  <a:pt x="174" y="161"/>
                </a:cubicBezTo>
                <a:cubicBezTo>
                  <a:pt x="174" y="161"/>
                  <a:pt x="174" y="161"/>
                  <a:pt x="174" y="161"/>
                </a:cubicBezTo>
                <a:cubicBezTo>
                  <a:pt x="154" y="185"/>
                  <a:pt x="154" y="185"/>
                  <a:pt x="154" y="185"/>
                </a:cubicBezTo>
                <a:cubicBezTo>
                  <a:pt x="152" y="189"/>
                  <a:pt x="147" y="190"/>
                  <a:pt x="143" y="187"/>
                </a:cubicBezTo>
                <a:cubicBezTo>
                  <a:pt x="112" y="168"/>
                  <a:pt x="86" y="142"/>
                  <a:pt x="68" y="112"/>
                </a:cubicBezTo>
                <a:cubicBezTo>
                  <a:pt x="66" y="108"/>
                  <a:pt x="67" y="104"/>
                  <a:pt x="70" y="101"/>
                </a:cubicBezTo>
                <a:cubicBezTo>
                  <a:pt x="94" y="82"/>
                  <a:pt x="94" y="82"/>
                  <a:pt x="94" y="82"/>
                </a:cubicBezTo>
                <a:cubicBezTo>
                  <a:pt x="97" y="80"/>
                  <a:pt x="98" y="76"/>
                  <a:pt x="97" y="72"/>
                </a:cubicBezTo>
                <a:cubicBezTo>
                  <a:pt x="75" y="23"/>
                  <a:pt x="75" y="23"/>
                  <a:pt x="75" y="23"/>
                </a:cubicBezTo>
                <a:cubicBezTo>
                  <a:pt x="73" y="19"/>
                  <a:pt x="70" y="18"/>
                  <a:pt x="68" y="18"/>
                </a:cubicBezTo>
                <a:close/>
                <a:moveTo>
                  <a:pt x="167" y="156"/>
                </a:moveTo>
                <a:cubicBezTo>
                  <a:pt x="167" y="156"/>
                  <a:pt x="167" y="156"/>
                  <a:pt x="167" y="1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9238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n-US"/>
          </a:p>
        </p:txBody>
      </p:sp>
      <p:sp>
        <p:nvSpPr>
          <p:cNvPr id="18" name="Title 1">
            <a:extLst>
              <a:ext uri="{FF2B5EF4-FFF2-40B4-BE49-F238E27FC236}">
                <a16:creationId xmlns:a16="http://schemas.microsoft.com/office/drawing/2014/main" id="{84748B4F-6D42-0D46-952F-8F3C6EC457EE}"/>
              </a:ext>
            </a:extLst>
          </p:cNvPr>
          <p:cNvSpPr>
            <a:spLocks noGrp="1"/>
          </p:cNvSpPr>
          <p:nvPr>
            <p:ph type="title" hasCustomPrompt="1"/>
          </p:nvPr>
        </p:nvSpPr>
        <p:spPr>
          <a:xfrm>
            <a:off x="485776" y="986501"/>
            <a:ext cx="11461750" cy="95839"/>
          </a:xfrm>
        </p:spPr>
        <p:txBody>
          <a:bodyPr vert="horz"/>
          <a:lstStyle/>
          <a:p>
            <a:r>
              <a:rPr lang="en-US" dirty="0"/>
              <a:t>8. Why choose Marsh Specialty?</a:t>
            </a:r>
          </a:p>
        </p:txBody>
      </p:sp>
      <p:sp>
        <p:nvSpPr>
          <p:cNvPr id="221" name="Rectangle 220">
            <a:extLst>
              <a:ext uri="{FF2B5EF4-FFF2-40B4-BE49-F238E27FC236}">
                <a16:creationId xmlns:a16="http://schemas.microsoft.com/office/drawing/2014/main" id="{DF9BF9E3-1338-954B-B5B5-F7A898B238BA}"/>
              </a:ext>
            </a:extLst>
          </p:cNvPr>
          <p:cNvSpPr/>
          <p:nvPr/>
        </p:nvSpPr>
        <p:spPr>
          <a:xfrm>
            <a:off x="485776" y="1570618"/>
            <a:ext cx="5495924" cy="3416320"/>
          </a:xfrm>
          <a:prstGeom prst="rect">
            <a:avLst/>
          </a:prstGeom>
        </p:spPr>
        <p:txBody>
          <a:bodyPr wrap="square" lIns="0" tIns="0" rIns="0" bIns="0" anchor="t" anchorCtr="0">
            <a:spAutoFit/>
          </a:bodyPr>
          <a:lstStyle/>
          <a:p>
            <a:pPr>
              <a:spcBef>
                <a:spcPts val="600"/>
              </a:spcBef>
              <a:spcAft>
                <a:spcPts val="600"/>
              </a:spcAft>
            </a:pPr>
            <a:r>
              <a:rPr lang="en-GB" sz="1600" dirty="0">
                <a:latin typeface="Arial" panose="020B0604020202020204" pitchFamily="34" charset="0"/>
                <a:ea typeface="Tahoma" panose="020B0604030504040204" pitchFamily="34" charset="0"/>
                <a:cs typeface="Arial" panose="020B0604020202020204" pitchFamily="34" charset="0"/>
              </a:rPr>
              <a:t>Why should your clients </a:t>
            </a:r>
            <a:r>
              <a:rPr lang="en-GB" sz="1600" dirty="0" smtClean="0">
                <a:latin typeface="Arial" panose="020B0604020202020204" pitchFamily="34" charset="0"/>
                <a:ea typeface="Tahoma" panose="020B0604030504040204" pitchFamily="34" charset="0"/>
                <a:cs typeface="Arial" panose="020B0604020202020204" pitchFamily="34" charset="0"/>
              </a:rPr>
              <a:t>choose </a:t>
            </a:r>
            <a:r>
              <a:rPr lang="en-GB" sz="1600" dirty="0">
                <a:latin typeface="Arial" panose="020B0604020202020204" pitchFamily="34" charset="0"/>
                <a:ea typeface="Tahoma" panose="020B0604030504040204" pitchFamily="34" charset="0"/>
                <a:cs typeface="Arial" panose="020B0604020202020204" pitchFamily="34" charset="0"/>
              </a:rPr>
              <a:t>Marsh to insure their airside liability exposures? </a:t>
            </a:r>
          </a:p>
          <a:p>
            <a:pPr marL="342900" indent="-342900">
              <a:spcBef>
                <a:spcPts val="600"/>
              </a:spcBef>
              <a:spcAft>
                <a:spcPts val="600"/>
              </a:spcAft>
              <a:buFont typeface="+mj-lt"/>
              <a:buAutoNum type="alphaLcPeriod"/>
            </a:pPr>
            <a:r>
              <a:rPr lang="en-GB" sz="1600" dirty="0">
                <a:latin typeface="Arial" panose="020B0604020202020204" pitchFamily="34" charset="0"/>
                <a:ea typeface="Tahoma" panose="020B0604030504040204" pitchFamily="34" charset="0"/>
                <a:cs typeface="Arial" panose="020B0604020202020204" pitchFamily="34" charset="0"/>
              </a:rPr>
              <a:t>Marsh Specialty’s Airside Liability insurance programme is the largest programme of its kind in the </a:t>
            </a:r>
            <a:r>
              <a:rPr lang="en-GB" sz="1600" dirty="0" smtClean="0">
                <a:latin typeface="Arial" panose="020B0604020202020204" pitchFamily="34" charset="0"/>
                <a:ea typeface="Tahoma" panose="020B0604030504040204" pitchFamily="34" charset="0"/>
                <a:cs typeface="Arial" panose="020B0604020202020204" pitchFamily="34" charset="0"/>
              </a:rPr>
              <a:t>UK, </a:t>
            </a:r>
            <a:r>
              <a:rPr lang="en-GB" sz="1600" dirty="0">
                <a:latin typeface="Arial" panose="020B0604020202020204" pitchFamily="34" charset="0"/>
                <a:ea typeface="Tahoma" panose="020B0604030504040204" pitchFamily="34" charset="0"/>
                <a:cs typeface="Arial" panose="020B0604020202020204" pitchFamily="34" charset="0"/>
              </a:rPr>
              <a:t>based on feedback received from underwriters and our own research.</a:t>
            </a:r>
          </a:p>
          <a:p>
            <a:pPr marL="342900" indent="-342900">
              <a:spcBef>
                <a:spcPts val="600"/>
              </a:spcBef>
              <a:spcAft>
                <a:spcPts val="600"/>
              </a:spcAft>
              <a:buFont typeface="+mj-lt"/>
              <a:buAutoNum type="alphaLcPeriod"/>
            </a:pPr>
            <a:r>
              <a:rPr lang="en-GB" sz="1600" dirty="0">
                <a:latin typeface="Arial" panose="020B0604020202020204" pitchFamily="34" charset="0"/>
                <a:ea typeface="Tahoma" panose="020B0604030504040204" pitchFamily="34" charset="0"/>
                <a:cs typeface="Arial" panose="020B0604020202020204" pitchFamily="34" charset="0"/>
              </a:rPr>
              <a:t>Every year Marsh Specialty’s dedicated Airside Liability team handles 2,000 quotes and sells 1,000 policies.</a:t>
            </a:r>
          </a:p>
          <a:p>
            <a:pPr marL="342900" indent="-342900">
              <a:spcBef>
                <a:spcPts val="600"/>
              </a:spcBef>
              <a:spcAft>
                <a:spcPts val="600"/>
              </a:spcAft>
              <a:buFont typeface="+mj-lt"/>
              <a:buAutoNum type="alphaLcPeriod"/>
            </a:pPr>
            <a:r>
              <a:rPr lang="en-GB" sz="1600" dirty="0">
                <a:latin typeface="Arial" panose="020B0604020202020204" pitchFamily="34" charset="0"/>
                <a:ea typeface="Tahoma" panose="020B0604030504040204" pitchFamily="34" charset="0"/>
                <a:cs typeface="Arial" panose="020B0604020202020204" pitchFamily="34" charset="0"/>
              </a:rPr>
              <a:t>We believe our ability to negotiate competitive rates is a key reason our bespoke third party insurance programme for contractors and concessionaires has been around for over 35 years!</a:t>
            </a:r>
          </a:p>
        </p:txBody>
      </p:sp>
      <p:sp>
        <p:nvSpPr>
          <p:cNvPr id="230" name="Rectangle 229">
            <a:extLst>
              <a:ext uri="{FF2B5EF4-FFF2-40B4-BE49-F238E27FC236}">
                <a16:creationId xmlns:a16="http://schemas.microsoft.com/office/drawing/2014/main" id="{77118EE2-13AC-4C43-B48F-E2B4562003DD}"/>
              </a:ext>
            </a:extLst>
          </p:cNvPr>
          <p:cNvSpPr/>
          <p:nvPr/>
        </p:nvSpPr>
        <p:spPr>
          <a:xfrm>
            <a:off x="482600" y="5856001"/>
            <a:ext cx="5499100" cy="276999"/>
          </a:xfrm>
          <a:prstGeom prst="rect">
            <a:avLst/>
          </a:prstGeom>
        </p:spPr>
        <p:txBody>
          <a:bodyPr wrap="square" lIns="0" tIns="0" rIns="0" bIns="0">
            <a:spAutoFit/>
          </a:bodyPr>
          <a:lstStyle/>
          <a:p>
            <a:r>
              <a:rPr lang="en-GB" b="1" dirty="0">
                <a:solidFill>
                  <a:schemeClr val="tx2"/>
                </a:solidFill>
                <a:latin typeface="Arial" panose="020B0604020202020204" pitchFamily="34" charset="0"/>
                <a:ea typeface="Tahoma" panose="020B0604030504040204" pitchFamily="34" charset="0"/>
                <a:cs typeface="Arial" panose="020B0604020202020204" pitchFamily="34" charset="0"/>
              </a:rPr>
              <a:t>Correct Answer: </a:t>
            </a:r>
            <a:r>
              <a:rPr lang="en-GB" dirty="0">
                <a:solidFill>
                  <a:schemeClr val="tx2"/>
                </a:solidFill>
                <a:latin typeface="Arial" panose="020B0604020202020204" pitchFamily="34" charset="0"/>
                <a:ea typeface="Tahoma" panose="020B0604030504040204" pitchFamily="34" charset="0"/>
                <a:cs typeface="Arial" panose="020B0604020202020204" pitchFamily="34" charset="0"/>
              </a:rPr>
              <a:t>a, b and c.</a:t>
            </a:r>
          </a:p>
        </p:txBody>
      </p:sp>
      <p:pic>
        <p:nvPicPr>
          <p:cNvPr id="232" name="Picture 3">
            <a:extLst>
              <a:ext uri="{FF2B5EF4-FFF2-40B4-BE49-F238E27FC236}">
                <a16:creationId xmlns:a16="http://schemas.microsoft.com/office/drawing/2014/main" id="{9B82046B-FEAA-7E4D-A634-302EDDF080DF}"/>
              </a:ext>
            </a:extLst>
          </p:cNvPr>
          <p:cNvPicPr>
            <a:picLocks noChangeAspect="1" noChangeArrowheads="1"/>
          </p:cNvPicPr>
          <p:nvPr/>
        </p:nvPicPr>
        <p:blipFill rotWithShape="1">
          <a:blip r:embed="rId2"/>
          <a:srcRect l="9398" r="22329"/>
          <a:stretch/>
        </p:blipFill>
        <p:spPr bwMode="auto">
          <a:xfrm>
            <a:off x="6216650" y="1609725"/>
            <a:ext cx="5489574" cy="451167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hlinkClick r:id="rId3" action="ppaction://hlinksldjump"/>
            <a:extLst>
              <a:ext uri="{FF2B5EF4-FFF2-40B4-BE49-F238E27FC236}">
                <a16:creationId xmlns:a16="http://schemas.microsoft.com/office/drawing/2014/main" id="{79E669F6-E1CF-6C4B-9B78-55F9B65753C8}"/>
              </a:ext>
            </a:extLst>
          </p:cNvPr>
          <p:cNvSpPr/>
          <p:nvPr/>
        </p:nvSpPr>
        <p:spPr>
          <a:xfrm rot="16200000">
            <a:off x="1727131" y="-371846"/>
            <a:ext cx="614572"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hlinkClick r:id="rId4" action="ppaction://hlinksldjump"/>
            <a:extLst>
              <a:ext uri="{FF2B5EF4-FFF2-40B4-BE49-F238E27FC236}">
                <a16:creationId xmlns:a16="http://schemas.microsoft.com/office/drawing/2014/main" id="{8028E66E-3E8E-2A4E-B066-F2CBBD1B6F6D}"/>
              </a:ext>
            </a:extLst>
          </p:cNvPr>
          <p:cNvSpPr/>
          <p:nvPr/>
        </p:nvSpPr>
        <p:spPr>
          <a:xfrm rot="16200000">
            <a:off x="308132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hlinkClick r:id="rId5" action="ppaction://hlinksldjump"/>
            <a:extLst>
              <a:ext uri="{FF2B5EF4-FFF2-40B4-BE49-F238E27FC236}">
                <a16:creationId xmlns:a16="http://schemas.microsoft.com/office/drawing/2014/main" id="{B5DE1270-D69B-4047-A965-17919DB28E04}"/>
              </a:ext>
            </a:extLst>
          </p:cNvPr>
          <p:cNvSpPr/>
          <p:nvPr/>
        </p:nvSpPr>
        <p:spPr>
          <a:xfrm rot="16200000">
            <a:off x="4435508" y="-371846"/>
            <a:ext cx="614573"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hlinkClick r:id="rId6" action="ppaction://hlinksldjump"/>
            <a:extLst>
              <a:ext uri="{FF2B5EF4-FFF2-40B4-BE49-F238E27FC236}">
                <a16:creationId xmlns:a16="http://schemas.microsoft.com/office/drawing/2014/main" id="{19FB31C3-DC14-9D4A-9BB9-7C166303A700}"/>
              </a:ext>
            </a:extLst>
          </p:cNvPr>
          <p:cNvSpPr/>
          <p:nvPr/>
        </p:nvSpPr>
        <p:spPr>
          <a:xfrm rot="16200000">
            <a:off x="5789700"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hlinkClick r:id="rId7" action="ppaction://hlinksldjump"/>
            <a:extLst>
              <a:ext uri="{FF2B5EF4-FFF2-40B4-BE49-F238E27FC236}">
                <a16:creationId xmlns:a16="http://schemas.microsoft.com/office/drawing/2014/main" id="{0F34D2D7-4E86-504F-B851-1B4F4067C8EB}"/>
              </a:ext>
            </a:extLst>
          </p:cNvPr>
          <p:cNvSpPr/>
          <p:nvPr/>
        </p:nvSpPr>
        <p:spPr>
          <a:xfrm rot="16200000">
            <a:off x="7143889" y="-371846"/>
            <a:ext cx="614574"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hlinkClick r:id="rId8" action="ppaction://hlinksldjump"/>
            <a:extLst>
              <a:ext uri="{FF2B5EF4-FFF2-40B4-BE49-F238E27FC236}">
                <a16:creationId xmlns:a16="http://schemas.microsoft.com/office/drawing/2014/main" id="{DD6D5F30-4523-4B44-B33F-81A050E73C20}"/>
              </a:ext>
            </a:extLst>
          </p:cNvPr>
          <p:cNvSpPr/>
          <p:nvPr/>
        </p:nvSpPr>
        <p:spPr>
          <a:xfrm rot="16200000">
            <a:off x="8498078"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hlinkClick r:id="rId9" action="ppaction://hlinksldjump"/>
            <a:extLst>
              <a:ext uri="{FF2B5EF4-FFF2-40B4-BE49-F238E27FC236}">
                <a16:creationId xmlns:a16="http://schemas.microsoft.com/office/drawing/2014/main" id="{B417DDB7-4570-F94F-AFBA-9C6FD92367F1}"/>
              </a:ext>
            </a:extLst>
          </p:cNvPr>
          <p:cNvSpPr/>
          <p:nvPr/>
        </p:nvSpPr>
        <p:spPr>
          <a:xfrm rot="16200000">
            <a:off x="9852268" y="-371846"/>
            <a:ext cx="614574" cy="13565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hlinkClick r:id="rId10" action="ppaction://hlinksldjump"/>
            <a:extLst>
              <a:ext uri="{FF2B5EF4-FFF2-40B4-BE49-F238E27FC236}">
                <a16:creationId xmlns:a16="http://schemas.microsoft.com/office/drawing/2014/main" id="{12E11F33-7403-B040-BEE7-776C5BAA4226}"/>
              </a:ext>
            </a:extLst>
          </p:cNvPr>
          <p:cNvSpPr/>
          <p:nvPr/>
        </p:nvSpPr>
        <p:spPr>
          <a:xfrm rot="16200000">
            <a:off x="11206457" y="-371846"/>
            <a:ext cx="614574" cy="13565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CEE9B324-3B58-6045-BB97-D4A6CE499C04}"/>
              </a:ext>
            </a:extLst>
          </p:cNvPr>
          <p:cNvCxnSpPr>
            <a:cxnSpLocks/>
          </p:cNvCxnSpPr>
          <p:nvPr/>
        </p:nvCxnSpPr>
        <p:spPr>
          <a:xfrm flipH="1" flipV="1">
            <a:off x="271151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950B2F0-3841-954B-AC7D-33CD6ECFB0FA}"/>
              </a:ext>
            </a:extLst>
          </p:cNvPr>
          <p:cNvCxnSpPr>
            <a:cxnSpLocks/>
          </p:cNvCxnSpPr>
          <p:nvPr/>
        </p:nvCxnSpPr>
        <p:spPr>
          <a:xfrm flipH="1" flipV="1">
            <a:off x="4065701"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53022E9-B164-3545-8D64-51157ACA5AFE}"/>
              </a:ext>
            </a:extLst>
          </p:cNvPr>
          <p:cNvCxnSpPr>
            <a:cxnSpLocks/>
          </p:cNvCxnSpPr>
          <p:nvPr/>
        </p:nvCxnSpPr>
        <p:spPr>
          <a:xfrm flipH="1" flipV="1">
            <a:off x="541989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5158819-13F5-8F4E-8210-3D35EE6FD6C4}"/>
              </a:ext>
            </a:extLst>
          </p:cNvPr>
          <p:cNvCxnSpPr>
            <a:cxnSpLocks/>
          </p:cNvCxnSpPr>
          <p:nvPr/>
        </p:nvCxnSpPr>
        <p:spPr>
          <a:xfrm flipH="1" flipV="1">
            <a:off x="677407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B7A5E45E-02A0-FB44-8BFC-400ADEB68616}"/>
              </a:ext>
            </a:extLst>
          </p:cNvPr>
          <p:cNvCxnSpPr>
            <a:cxnSpLocks/>
          </p:cNvCxnSpPr>
          <p:nvPr/>
        </p:nvCxnSpPr>
        <p:spPr>
          <a:xfrm flipH="1" flipV="1">
            <a:off x="8128270"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A6560EE-97D1-9A41-A146-D7749F673925}"/>
              </a:ext>
            </a:extLst>
          </p:cNvPr>
          <p:cNvCxnSpPr>
            <a:cxnSpLocks/>
          </p:cNvCxnSpPr>
          <p:nvPr/>
        </p:nvCxnSpPr>
        <p:spPr>
          <a:xfrm flipH="1" flipV="1">
            <a:off x="948245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89959AC-C684-E74C-9AE0-AE1173F6205E}"/>
              </a:ext>
            </a:extLst>
          </p:cNvPr>
          <p:cNvCxnSpPr>
            <a:cxnSpLocks/>
          </p:cNvCxnSpPr>
          <p:nvPr/>
        </p:nvCxnSpPr>
        <p:spPr>
          <a:xfrm flipH="1" flipV="1">
            <a:off x="10836649" y="-877"/>
            <a:ext cx="2"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8" name="Rectangle 77">
            <a:hlinkClick r:id="rId11" action="ppaction://hlinksldjump"/>
            <a:extLst>
              <a:ext uri="{FF2B5EF4-FFF2-40B4-BE49-F238E27FC236}">
                <a16:creationId xmlns:a16="http://schemas.microsoft.com/office/drawing/2014/main" id="{FB292860-5E74-D342-8689-FD79BEC6A92F}"/>
              </a:ext>
            </a:extLst>
          </p:cNvPr>
          <p:cNvSpPr/>
          <p:nvPr/>
        </p:nvSpPr>
        <p:spPr>
          <a:xfrm rot="16200000">
            <a:off x="372941" y="-371846"/>
            <a:ext cx="614572" cy="135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EF9F15F-3CE9-C945-B942-5853B5AAD99E}"/>
              </a:ext>
            </a:extLst>
          </p:cNvPr>
          <p:cNvCxnSpPr>
            <a:cxnSpLocks/>
          </p:cNvCxnSpPr>
          <p:nvPr/>
        </p:nvCxnSpPr>
        <p:spPr>
          <a:xfrm flipV="1">
            <a:off x="1357322" y="-877"/>
            <a:ext cx="0" cy="614575"/>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EA277B87-1E1F-8844-A2E1-2E1085A0394E}"/>
              </a:ext>
            </a:extLst>
          </p:cNvPr>
          <p:cNvGrpSpPr/>
          <p:nvPr/>
        </p:nvGrpSpPr>
        <p:grpSpPr>
          <a:xfrm>
            <a:off x="474409" y="102773"/>
            <a:ext cx="411637" cy="407274"/>
            <a:chOff x="6362700" y="2881314"/>
            <a:chExt cx="449263" cy="444501"/>
          </a:xfrm>
          <a:solidFill>
            <a:schemeClr val="accent2"/>
          </a:solidFill>
        </p:grpSpPr>
        <p:sp>
          <p:nvSpPr>
            <p:cNvPr id="81" name="Freeform 108">
              <a:extLst>
                <a:ext uri="{FF2B5EF4-FFF2-40B4-BE49-F238E27FC236}">
                  <a16:creationId xmlns:a16="http://schemas.microsoft.com/office/drawing/2014/main" id="{C3B416F4-D11C-9842-B82B-1AE4116E8111}"/>
                </a:ext>
              </a:extLst>
            </p:cNvPr>
            <p:cNvSpPr>
              <a:spLocks noEditPoints="1"/>
            </p:cNvSpPr>
            <p:nvPr/>
          </p:nvSpPr>
          <p:spPr bwMode="auto">
            <a:xfrm>
              <a:off x="6461125" y="2881314"/>
              <a:ext cx="112713" cy="11112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17 h 68"/>
                <a:gd name="T12" fmla="*/ 17 w 68"/>
                <a:gd name="T13" fmla="*/ 34 h 68"/>
                <a:gd name="T14" fmla="*/ 34 w 68"/>
                <a:gd name="T15" fmla="*/ 51 h 68"/>
                <a:gd name="T16" fmla="*/ 51 w 68"/>
                <a:gd name="T17" fmla="*/ 34 h 68"/>
                <a:gd name="T18" fmla="*/ 34 w 68"/>
                <a:gd name="T1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6" y="68"/>
                    <a:pt x="0" y="53"/>
                    <a:pt x="0" y="34"/>
                  </a:cubicBezTo>
                  <a:cubicBezTo>
                    <a:pt x="0" y="16"/>
                    <a:pt x="16" y="0"/>
                    <a:pt x="34" y="0"/>
                  </a:cubicBezTo>
                  <a:cubicBezTo>
                    <a:pt x="53" y="0"/>
                    <a:pt x="68" y="16"/>
                    <a:pt x="68" y="34"/>
                  </a:cubicBezTo>
                  <a:cubicBezTo>
                    <a:pt x="68" y="53"/>
                    <a:pt x="53" y="68"/>
                    <a:pt x="34" y="68"/>
                  </a:cubicBezTo>
                  <a:close/>
                  <a:moveTo>
                    <a:pt x="34" y="17"/>
                  </a:moveTo>
                  <a:cubicBezTo>
                    <a:pt x="25" y="17"/>
                    <a:pt x="17" y="25"/>
                    <a:pt x="17" y="34"/>
                  </a:cubicBezTo>
                  <a:cubicBezTo>
                    <a:pt x="17" y="43"/>
                    <a:pt x="25" y="51"/>
                    <a:pt x="34" y="51"/>
                  </a:cubicBezTo>
                  <a:cubicBezTo>
                    <a:pt x="43" y="51"/>
                    <a:pt x="51" y="43"/>
                    <a:pt x="51" y="34"/>
                  </a:cubicBezTo>
                  <a:cubicBezTo>
                    <a:pt x="51" y="25"/>
                    <a:pt x="43" y="17"/>
                    <a:pt x="3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2" name="Freeform 109">
              <a:extLst>
                <a:ext uri="{FF2B5EF4-FFF2-40B4-BE49-F238E27FC236}">
                  <a16:creationId xmlns:a16="http://schemas.microsoft.com/office/drawing/2014/main" id="{DFF87065-A795-CC4A-B57D-1F6621FFA26C}"/>
                </a:ext>
              </a:extLst>
            </p:cNvPr>
            <p:cNvSpPr>
              <a:spLocks/>
            </p:cNvSpPr>
            <p:nvPr/>
          </p:nvSpPr>
          <p:spPr bwMode="auto">
            <a:xfrm>
              <a:off x="6696075" y="3198814"/>
              <a:ext cx="114300" cy="111125"/>
            </a:xfrm>
            <a:custGeom>
              <a:avLst/>
              <a:gdLst>
                <a:gd name="T0" fmla="*/ 9 w 69"/>
                <a:gd name="T1" fmla="*/ 68 h 68"/>
                <a:gd name="T2" fmla="*/ 3 w 69"/>
                <a:gd name="T3" fmla="*/ 66 h 68"/>
                <a:gd name="T4" fmla="*/ 3 w 69"/>
                <a:gd name="T5" fmla="*/ 54 h 68"/>
                <a:gd name="T6" fmla="*/ 53 w 69"/>
                <a:gd name="T7" fmla="*/ 3 h 68"/>
                <a:gd name="T8" fmla="*/ 65 w 69"/>
                <a:gd name="T9" fmla="*/ 3 h 68"/>
                <a:gd name="T10" fmla="*/ 65 w 69"/>
                <a:gd name="T11" fmla="*/ 15 h 68"/>
                <a:gd name="T12" fmla="*/ 15 w 69"/>
                <a:gd name="T13" fmla="*/ 66 h 68"/>
                <a:gd name="T14" fmla="*/ 9 w 69"/>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8">
                  <a:moveTo>
                    <a:pt x="9" y="68"/>
                  </a:moveTo>
                  <a:cubicBezTo>
                    <a:pt x="7" y="68"/>
                    <a:pt x="5" y="67"/>
                    <a:pt x="3" y="66"/>
                  </a:cubicBezTo>
                  <a:cubicBezTo>
                    <a:pt x="0" y="63"/>
                    <a:pt x="0" y="57"/>
                    <a:pt x="3" y="54"/>
                  </a:cubicBezTo>
                  <a:cubicBezTo>
                    <a:pt x="53" y="3"/>
                    <a:pt x="53" y="3"/>
                    <a:pt x="53" y="3"/>
                  </a:cubicBezTo>
                  <a:cubicBezTo>
                    <a:pt x="57" y="0"/>
                    <a:pt x="62" y="0"/>
                    <a:pt x="65" y="3"/>
                  </a:cubicBezTo>
                  <a:cubicBezTo>
                    <a:pt x="69" y="7"/>
                    <a:pt x="69" y="12"/>
                    <a:pt x="65" y="15"/>
                  </a:cubicBezTo>
                  <a:cubicBezTo>
                    <a:pt x="15" y="66"/>
                    <a:pt x="15" y="66"/>
                    <a:pt x="15" y="66"/>
                  </a:cubicBezTo>
                  <a:cubicBezTo>
                    <a:pt x="13" y="67"/>
                    <a:pt x="11"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3" name="Freeform 110">
              <a:extLst>
                <a:ext uri="{FF2B5EF4-FFF2-40B4-BE49-F238E27FC236}">
                  <a16:creationId xmlns:a16="http://schemas.microsoft.com/office/drawing/2014/main" id="{25A8A146-1237-C146-AADA-3CB3F9A4FD82}"/>
                </a:ext>
              </a:extLst>
            </p:cNvPr>
            <p:cNvSpPr>
              <a:spLocks/>
            </p:cNvSpPr>
            <p:nvPr/>
          </p:nvSpPr>
          <p:spPr bwMode="auto">
            <a:xfrm>
              <a:off x="6696075" y="3200402"/>
              <a:ext cx="112713" cy="109538"/>
            </a:xfrm>
            <a:custGeom>
              <a:avLst/>
              <a:gdLst>
                <a:gd name="T0" fmla="*/ 59 w 68"/>
                <a:gd name="T1" fmla="*/ 67 h 67"/>
                <a:gd name="T2" fmla="*/ 51 w 68"/>
                <a:gd name="T3" fmla="*/ 59 h 67"/>
                <a:gd name="T4" fmla="*/ 51 w 68"/>
                <a:gd name="T5" fmla="*/ 17 h 67"/>
                <a:gd name="T6" fmla="*/ 9 w 68"/>
                <a:gd name="T7" fmla="*/ 17 h 67"/>
                <a:gd name="T8" fmla="*/ 0 w 68"/>
                <a:gd name="T9" fmla="*/ 8 h 67"/>
                <a:gd name="T10" fmla="*/ 9 w 68"/>
                <a:gd name="T11" fmla="*/ 0 h 67"/>
                <a:gd name="T12" fmla="*/ 59 w 68"/>
                <a:gd name="T13" fmla="*/ 0 h 67"/>
                <a:gd name="T14" fmla="*/ 68 w 68"/>
                <a:gd name="T15" fmla="*/ 8 h 67"/>
                <a:gd name="T16" fmla="*/ 68 w 68"/>
                <a:gd name="T17" fmla="*/ 59 h 67"/>
                <a:gd name="T18" fmla="*/ 59 w 68"/>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59" y="67"/>
                  </a:moveTo>
                  <a:cubicBezTo>
                    <a:pt x="55" y="67"/>
                    <a:pt x="51" y="63"/>
                    <a:pt x="51" y="59"/>
                  </a:cubicBezTo>
                  <a:cubicBezTo>
                    <a:pt x="51" y="17"/>
                    <a:pt x="51" y="17"/>
                    <a:pt x="51" y="17"/>
                  </a:cubicBezTo>
                  <a:cubicBezTo>
                    <a:pt x="9" y="17"/>
                    <a:pt x="9" y="17"/>
                    <a:pt x="9" y="17"/>
                  </a:cubicBezTo>
                  <a:cubicBezTo>
                    <a:pt x="4" y="17"/>
                    <a:pt x="0" y="13"/>
                    <a:pt x="0" y="8"/>
                  </a:cubicBezTo>
                  <a:cubicBezTo>
                    <a:pt x="0" y="4"/>
                    <a:pt x="4" y="0"/>
                    <a:pt x="9" y="0"/>
                  </a:cubicBezTo>
                  <a:cubicBezTo>
                    <a:pt x="59" y="0"/>
                    <a:pt x="59" y="0"/>
                    <a:pt x="59" y="0"/>
                  </a:cubicBezTo>
                  <a:cubicBezTo>
                    <a:pt x="64" y="0"/>
                    <a:pt x="68" y="4"/>
                    <a:pt x="68" y="8"/>
                  </a:cubicBezTo>
                  <a:cubicBezTo>
                    <a:pt x="68" y="59"/>
                    <a:pt x="68" y="59"/>
                    <a:pt x="68" y="59"/>
                  </a:cubicBezTo>
                  <a:cubicBezTo>
                    <a:pt x="68" y="63"/>
                    <a:pt x="64" y="67"/>
                    <a:pt x="5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4" name="Freeform 111">
              <a:extLst>
                <a:ext uri="{FF2B5EF4-FFF2-40B4-BE49-F238E27FC236}">
                  <a16:creationId xmlns:a16="http://schemas.microsoft.com/office/drawing/2014/main" id="{A727841B-E7DB-9F46-A529-ED3CA239F152}"/>
                </a:ext>
              </a:extLst>
            </p:cNvPr>
            <p:cNvSpPr>
              <a:spLocks/>
            </p:cNvSpPr>
            <p:nvPr/>
          </p:nvSpPr>
          <p:spPr bwMode="auto">
            <a:xfrm>
              <a:off x="6461125" y="3006727"/>
              <a:ext cx="112713" cy="185738"/>
            </a:xfrm>
            <a:custGeom>
              <a:avLst/>
              <a:gdLst>
                <a:gd name="T0" fmla="*/ 9 w 68"/>
                <a:gd name="T1" fmla="*/ 113 h 113"/>
                <a:gd name="T2" fmla="*/ 0 w 68"/>
                <a:gd name="T3" fmla="*/ 104 h 113"/>
                <a:gd name="T4" fmla="*/ 0 w 68"/>
                <a:gd name="T5" fmla="*/ 34 h 113"/>
                <a:gd name="T6" fmla="*/ 34 w 68"/>
                <a:gd name="T7" fmla="*/ 0 h 113"/>
                <a:gd name="T8" fmla="*/ 68 w 68"/>
                <a:gd name="T9" fmla="*/ 34 h 113"/>
                <a:gd name="T10" fmla="*/ 68 w 68"/>
                <a:gd name="T11" fmla="*/ 62 h 113"/>
                <a:gd name="T12" fmla="*/ 59 w 68"/>
                <a:gd name="T13" fmla="*/ 70 h 113"/>
                <a:gd name="T14" fmla="*/ 51 w 68"/>
                <a:gd name="T15" fmla="*/ 62 h 113"/>
                <a:gd name="T16" fmla="*/ 51 w 68"/>
                <a:gd name="T17" fmla="*/ 34 h 113"/>
                <a:gd name="T18" fmla="*/ 34 w 68"/>
                <a:gd name="T19" fmla="*/ 17 h 113"/>
                <a:gd name="T20" fmla="*/ 17 w 68"/>
                <a:gd name="T21" fmla="*/ 34 h 113"/>
                <a:gd name="T22" fmla="*/ 17 w 68"/>
                <a:gd name="T23" fmla="*/ 104 h 113"/>
                <a:gd name="T24" fmla="*/ 9 w 68"/>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13">
                  <a:moveTo>
                    <a:pt x="9" y="113"/>
                  </a:moveTo>
                  <a:cubicBezTo>
                    <a:pt x="4" y="113"/>
                    <a:pt x="0" y="109"/>
                    <a:pt x="0" y="104"/>
                  </a:cubicBezTo>
                  <a:cubicBezTo>
                    <a:pt x="0" y="34"/>
                    <a:pt x="0" y="34"/>
                    <a:pt x="0" y="34"/>
                  </a:cubicBezTo>
                  <a:cubicBezTo>
                    <a:pt x="0" y="15"/>
                    <a:pt x="15" y="0"/>
                    <a:pt x="34" y="0"/>
                  </a:cubicBezTo>
                  <a:cubicBezTo>
                    <a:pt x="53" y="0"/>
                    <a:pt x="68" y="15"/>
                    <a:pt x="68" y="34"/>
                  </a:cubicBezTo>
                  <a:cubicBezTo>
                    <a:pt x="68" y="62"/>
                    <a:pt x="68" y="62"/>
                    <a:pt x="68" y="62"/>
                  </a:cubicBezTo>
                  <a:cubicBezTo>
                    <a:pt x="68" y="66"/>
                    <a:pt x="64" y="70"/>
                    <a:pt x="59" y="70"/>
                  </a:cubicBezTo>
                  <a:cubicBezTo>
                    <a:pt x="55" y="70"/>
                    <a:pt x="51" y="66"/>
                    <a:pt x="51" y="62"/>
                  </a:cubicBezTo>
                  <a:cubicBezTo>
                    <a:pt x="51" y="34"/>
                    <a:pt x="51" y="34"/>
                    <a:pt x="51" y="34"/>
                  </a:cubicBezTo>
                  <a:cubicBezTo>
                    <a:pt x="51" y="24"/>
                    <a:pt x="44" y="17"/>
                    <a:pt x="34" y="17"/>
                  </a:cubicBezTo>
                  <a:cubicBezTo>
                    <a:pt x="25" y="17"/>
                    <a:pt x="17" y="24"/>
                    <a:pt x="17" y="34"/>
                  </a:cubicBezTo>
                  <a:cubicBezTo>
                    <a:pt x="17" y="104"/>
                    <a:pt x="17" y="104"/>
                    <a:pt x="17" y="104"/>
                  </a:cubicBezTo>
                  <a:cubicBezTo>
                    <a:pt x="17" y="109"/>
                    <a:pt x="14" y="113"/>
                    <a:pt x="9"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sp>
          <p:nvSpPr>
            <p:cNvPr id="85" name="Freeform 112">
              <a:extLst>
                <a:ext uri="{FF2B5EF4-FFF2-40B4-BE49-F238E27FC236}">
                  <a16:creationId xmlns:a16="http://schemas.microsoft.com/office/drawing/2014/main" id="{BCC23162-7889-8347-B824-4625C38FCB6E}"/>
                </a:ext>
              </a:extLst>
            </p:cNvPr>
            <p:cNvSpPr>
              <a:spLocks noEditPoints="1"/>
            </p:cNvSpPr>
            <p:nvPr/>
          </p:nvSpPr>
          <p:spPr bwMode="auto">
            <a:xfrm>
              <a:off x="6362700" y="3006727"/>
              <a:ext cx="449263" cy="319088"/>
            </a:xfrm>
            <a:custGeom>
              <a:avLst/>
              <a:gdLst>
                <a:gd name="T0" fmla="*/ 82 w 273"/>
                <a:gd name="T1" fmla="*/ 194 h 194"/>
                <a:gd name="T2" fmla="*/ 50 w 273"/>
                <a:gd name="T3" fmla="*/ 194 h 194"/>
                <a:gd name="T4" fmla="*/ 2 w 273"/>
                <a:gd name="T5" fmla="*/ 152 h 194"/>
                <a:gd name="T6" fmla="*/ 43 w 273"/>
                <a:gd name="T7" fmla="*/ 101 h 194"/>
                <a:gd name="T8" fmla="*/ 59 w 273"/>
                <a:gd name="T9" fmla="*/ 101 h 194"/>
                <a:gd name="T10" fmla="*/ 168 w 273"/>
                <a:gd name="T11" fmla="*/ 8 h 194"/>
                <a:gd name="T12" fmla="*/ 190 w 273"/>
                <a:gd name="T13" fmla="*/ 0 h 194"/>
                <a:gd name="T14" fmla="*/ 223 w 273"/>
                <a:gd name="T15" fmla="*/ 0 h 194"/>
                <a:gd name="T16" fmla="*/ 271 w 273"/>
                <a:gd name="T17" fmla="*/ 42 h 194"/>
                <a:gd name="T18" fmla="*/ 229 w 273"/>
                <a:gd name="T19" fmla="*/ 93 h 194"/>
                <a:gd name="T20" fmla="*/ 213 w 273"/>
                <a:gd name="T21" fmla="*/ 93 h 194"/>
                <a:gd name="T22" fmla="*/ 104 w 273"/>
                <a:gd name="T23" fmla="*/ 186 h 194"/>
                <a:gd name="T24" fmla="*/ 82 w 273"/>
                <a:gd name="T25" fmla="*/ 194 h 194"/>
                <a:gd name="T26" fmla="*/ 44 w 273"/>
                <a:gd name="T27" fmla="*/ 118 h 194"/>
                <a:gd name="T28" fmla="*/ 18 w 273"/>
                <a:gd name="T29" fmla="*/ 150 h 194"/>
                <a:gd name="T30" fmla="*/ 50 w 273"/>
                <a:gd name="T31" fmla="*/ 177 h 194"/>
                <a:gd name="T32" fmla="*/ 82 w 273"/>
                <a:gd name="T33" fmla="*/ 177 h 194"/>
                <a:gd name="T34" fmla="*/ 93 w 273"/>
                <a:gd name="T35" fmla="*/ 173 h 194"/>
                <a:gd name="T36" fmla="*/ 205 w 273"/>
                <a:gd name="T37" fmla="*/ 78 h 194"/>
                <a:gd name="T38" fmla="*/ 210 w 273"/>
                <a:gd name="T39" fmla="*/ 76 h 194"/>
                <a:gd name="T40" fmla="*/ 229 w 273"/>
                <a:gd name="T41" fmla="*/ 76 h 194"/>
                <a:gd name="T42" fmla="*/ 254 w 273"/>
                <a:gd name="T43" fmla="*/ 44 h 194"/>
                <a:gd name="T44" fmla="*/ 223 w 273"/>
                <a:gd name="T45" fmla="*/ 17 h 194"/>
                <a:gd name="T46" fmla="*/ 190 w 273"/>
                <a:gd name="T47" fmla="*/ 17 h 194"/>
                <a:gd name="T48" fmla="*/ 179 w 273"/>
                <a:gd name="T49" fmla="*/ 20 h 194"/>
                <a:gd name="T50" fmla="*/ 68 w 273"/>
                <a:gd name="T51" fmla="*/ 116 h 194"/>
                <a:gd name="T52" fmla="*/ 62 w 273"/>
                <a:gd name="T53" fmla="*/ 118 h 194"/>
                <a:gd name="T54" fmla="*/ 44 w 273"/>
                <a:gd name="T55" fmla="*/ 11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194">
                  <a:moveTo>
                    <a:pt x="82" y="194"/>
                  </a:moveTo>
                  <a:cubicBezTo>
                    <a:pt x="50" y="194"/>
                    <a:pt x="50" y="194"/>
                    <a:pt x="50" y="194"/>
                  </a:cubicBezTo>
                  <a:cubicBezTo>
                    <a:pt x="25" y="194"/>
                    <a:pt x="5" y="176"/>
                    <a:pt x="2" y="152"/>
                  </a:cubicBezTo>
                  <a:cubicBezTo>
                    <a:pt x="0" y="126"/>
                    <a:pt x="18" y="103"/>
                    <a:pt x="43" y="101"/>
                  </a:cubicBezTo>
                  <a:cubicBezTo>
                    <a:pt x="59" y="101"/>
                    <a:pt x="59" y="101"/>
                    <a:pt x="59" y="101"/>
                  </a:cubicBezTo>
                  <a:cubicBezTo>
                    <a:pt x="168" y="8"/>
                    <a:pt x="168" y="8"/>
                    <a:pt x="168" y="8"/>
                  </a:cubicBezTo>
                  <a:cubicBezTo>
                    <a:pt x="173" y="3"/>
                    <a:pt x="180" y="0"/>
                    <a:pt x="190" y="0"/>
                  </a:cubicBezTo>
                  <a:cubicBezTo>
                    <a:pt x="223" y="0"/>
                    <a:pt x="223" y="0"/>
                    <a:pt x="223" y="0"/>
                  </a:cubicBezTo>
                  <a:cubicBezTo>
                    <a:pt x="248" y="0"/>
                    <a:pt x="268" y="18"/>
                    <a:pt x="271" y="42"/>
                  </a:cubicBezTo>
                  <a:cubicBezTo>
                    <a:pt x="273" y="68"/>
                    <a:pt x="254" y="91"/>
                    <a:pt x="229" y="93"/>
                  </a:cubicBezTo>
                  <a:cubicBezTo>
                    <a:pt x="213" y="93"/>
                    <a:pt x="213" y="93"/>
                    <a:pt x="213" y="93"/>
                  </a:cubicBezTo>
                  <a:cubicBezTo>
                    <a:pt x="104" y="186"/>
                    <a:pt x="104" y="186"/>
                    <a:pt x="104" y="186"/>
                  </a:cubicBezTo>
                  <a:cubicBezTo>
                    <a:pt x="97" y="191"/>
                    <a:pt x="90" y="194"/>
                    <a:pt x="82" y="194"/>
                  </a:cubicBezTo>
                  <a:close/>
                  <a:moveTo>
                    <a:pt x="44" y="118"/>
                  </a:moveTo>
                  <a:cubicBezTo>
                    <a:pt x="29" y="119"/>
                    <a:pt x="17" y="134"/>
                    <a:pt x="18" y="150"/>
                  </a:cubicBezTo>
                  <a:cubicBezTo>
                    <a:pt x="20" y="165"/>
                    <a:pt x="33" y="177"/>
                    <a:pt x="50" y="177"/>
                  </a:cubicBezTo>
                  <a:cubicBezTo>
                    <a:pt x="82" y="177"/>
                    <a:pt x="82" y="177"/>
                    <a:pt x="82" y="177"/>
                  </a:cubicBezTo>
                  <a:cubicBezTo>
                    <a:pt x="86" y="177"/>
                    <a:pt x="90" y="175"/>
                    <a:pt x="93" y="173"/>
                  </a:cubicBezTo>
                  <a:cubicBezTo>
                    <a:pt x="205" y="78"/>
                    <a:pt x="205" y="78"/>
                    <a:pt x="205" y="78"/>
                  </a:cubicBezTo>
                  <a:cubicBezTo>
                    <a:pt x="206" y="77"/>
                    <a:pt x="208" y="76"/>
                    <a:pt x="210" y="76"/>
                  </a:cubicBezTo>
                  <a:cubicBezTo>
                    <a:pt x="229" y="76"/>
                    <a:pt x="229" y="76"/>
                    <a:pt x="229" y="76"/>
                  </a:cubicBezTo>
                  <a:cubicBezTo>
                    <a:pt x="244" y="75"/>
                    <a:pt x="255" y="60"/>
                    <a:pt x="254" y="44"/>
                  </a:cubicBezTo>
                  <a:cubicBezTo>
                    <a:pt x="252" y="28"/>
                    <a:pt x="239" y="17"/>
                    <a:pt x="223" y="17"/>
                  </a:cubicBezTo>
                  <a:cubicBezTo>
                    <a:pt x="190" y="17"/>
                    <a:pt x="190" y="17"/>
                    <a:pt x="190" y="17"/>
                  </a:cubicBezTo>
                  <a:cubicBezTo>
                    <a:pt x="185" y="17"/>
                    <a:pt x="181" y="18"/>
                    <a:pt x="179" y="20"/>
                  </a:cubicBezTo>
                  <a:cubicBezTo>
                    <a:pt x="68" y="116"/>
                    <a:pt x="68" y="116"/>
                    <a:pt x="68" y="116"/>
                  </a:cubicBezTo>
                  <a:cubicBezTo>
                    <a:pt x="66" y="117"/>
                    <a:pt x="64" y="118"/>
                    <a:pt x="62" y="118"/>
                  </a:cubicBezTo>
                  <a:lnTo>
                    <a:pt x="4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2"/>
                </a:solidFill>
              </a:endParaRPr>
            </a:p>
          </p:txBody>
        </p:sp>
      </p:grpSp>
      <p:grpSp>
        <p:nvGrpSpPr>
          <p:cNvPr id="86" name="Group 85">
            <a:extLst>
              <a:ext uri="{FF2B5EF4-FFF2-40B4-BE49-F238E27FC236}">
                <a16:creationId xmlns:a16="http://schemas.microsoft.com/office/drawing/2014/main" id="{456816A4-71AB-5C4E-944D-D7FB3C865775}"/>
              </a:ext>
            </a:extLst>
          </p:cNvPr>
          <p:cNvGrpSpPr/>
          <p:nvPr/>
        </p:nvGrpSpPr>
        <p:grpSpPr>
          <a:xfrm>
            <a:off x="1820641" y="92635"/>
            <a:ext cx="427552" cy="427551"/>
            <a:chOff x="2216151" y="2239963"/>
            <a:chExt cx="436563" cy="436562"/>
          </a:xfrm>
          <a:solidFill>
            <a:schemeClr val="accent2"/>
          </a:solidFill>
        </p:grpSpPr>
        <p:sp>
          <p:nvSpPr>
            <p:cNvPr id="87" name="Freeform 9">
              <a:extLst>
                <a:ext uri="{FF2B5EF4-FFF2-40B4-BE49-F238E27FC236}">
                  <a16:creationId xmlns:a16="http://schemas.microsoft.com/office/drawing/2014/main" id="{8B9FCA2B-4342-8D41-BC1A-0F6DC1193CD0}"/>
                </a:ext>
              </a:extLst>
            </p:cNvPr>
            <p:cNvSpPr>
              <a:spLocks/>
            </p:cNvSpPr>
            <p:nvPr/>
          </p:nvSpPr>
          <p:spPr bwMode="auto">
            <a:xfrm>
              <a:off x="2233614" y="2241550"/>
              <a:ext cx="247650" cy="190500"/>
            </a:xfrm>
            <a:custGeom>
              <a:avLst/>
              <a:gdLst>
                <a:gd name="T0" fmla="*/ 103 w 151"/>
                <a:gd name="T1" fmla="*/ 115 h 115"/>
                <a:gd name="T2" fmla="*/ 99 w 151"/>
                <a:gd name="T3" fmla="*/ 114 h 115"/>
                <a:gd name="T4" fmla="*/ 4 w 151"/>
                <a:gd name="T5" fmla="*/ 51 h 115"/>
                <a:gd name="T6" fmla="*/ 0 w 151"/>
                <a:gd name="T7" fmla="*/ 44 h 115"/>
                <a:gd name="T8" fmla="*/ 2 w 151"/>
                <a:gd name="T9" fmla="*/ 38 h 115"/>
                <a:gd name="T10" fmla="*/ 27 w 151"/>
                <a:gd name="T11" fmla="*/ 12 h 115"/>
                <a:gd name="T12" fmla="*/ 66 w 151"/>
                <a:gd name="T13" fmla="*/ 8 h 115"/>
                <a:gd name="T14" fmla="*/ 146 w 151"/>
                <a:gd name="T15" fmla="*/ 62 h 115"/>
                <a:gd name="T16" fmla="*/ 148 w 151"/>
                <a:gd name="T17" fmla="*/ 73 h 115"/>
                <a:gd name="T18" fmla="*/ 136 w 151"/>
                <a:gd name="T19" fmla="*/ 76 h 115"/>
                <a:gd name="T20" fmla="*/ 57 w 151"/>
                <a:gd name="T21" fmla="*/ 22 h 115"/>
                <a:gd name="T22" fmla="*/ 39 w 151"/>
                <a:gd name="T23" fmla="*/ 24 h 115"/>
                <a:gd name="T24" fmla="*/ 21 w 151"/>
                <a:gd name="T25" fmla="*/ 42 h 115"/>
                <a:gd name="T26" fmla="*/ 108 w 151"/>
                <a:gd name="T27" fmla="*/ 100 h 115"/>
                <a:gd name="T28" fmla="*/ 110 w 151"/>
                <a:gd name="T29" fmla="*/ 111 h 115"/>
                <a:gd name="T30" fmla="*/ 103 w 151"/>
                <a:gd name="T3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15">
                  <a:moveTo>
                    <a:pt x="103" y="115"/>
                  </a:moveTo>
                  <a:cubicBezTo>
                    <a:pt x="102" y="115"/>
                    <a:pt x="100" y="115"/>
                    <a:pt x="99" y="114"/>
                  </a:cubicBezTo>
                  <a:cubicBezTo>
                    <a:pt x="4" y="51"/>
                    <a:pt x="4" y="51"/>
                    <a:pt x="4" y="51"/>
                  </a:cubicBezTo>
                  <a:cubicBezTo>
                    <a:pt x="1" y="49"/>
                    <a:pt x="0" y="47"/>
                    <a:pt x="0" y="44"/>
                  </a:cubicBezTo>
                  <a:cubicBezTo>
                    <a:pt x="0" y="42"/>
                    <a:pt x="0" y="39"/>
                    <a:pt x="2" y="38"/>
                  </a:cubicBezTo>
                  <a:cubicBezTo>
                    <a:pt x="27" y="12"/>
                    <a:pt x="27" y="12"/>
                    <a:pt x="27" y="12"/>
                  </a:cubicBezTo>
                  <a:cubicBezTo>
                    <a:pt x="37" y="2"/>
                    <a:pt x="53" y="0"/>
                    <a:pt x="66" y="8"/>
                  </a:cubicBezTo>
                  <a:cubicBezTo>
                    <a:pt x="146" y="62"/>
                    <a:pt x="146" y="62"/>
                    <a:pt x="146" y="62"/>
                  </a:cubicBezTo>
                  <a:cubicBezTo>
                    <a:pt x="150" y="64"/>
                    <a:pt x="151" y="70"/>
                    <a:pt x="148" y="73"/>
                  </a:cubicBezTo>
                  <a:cubicBezTo>
                    <a:pt x="145" y="77"/>
                    <a:pt x="140" y="78"/>
                    <a:pt x="136" y="76"/>
                  </a:cubicBezTo>
                  <a:cubicBezTo>
                    <a:pt x="57" y="22"/>
                    <a:pt x="57" y="22"/>
                    <a:pt x="57" y="22"/>
                  </a:cubicBezTo>
                  <a:cubicBezTo>
                    <a:pt x="51" y="19"/>
                    <a:pt x="44" y="20"/>
                    <a:pt x="39" y="24"/>
                  </a:cubicBezTo>
                  <a:cubicBezTo>
                    <a:pt x="21" y="42"/>
                    <a:pt x="21" y="42"/>
                    <a:pt x="21" y="42"/>
                  </a:cubicBezTo>
                  <a:cubicBezTo>
                    <a:pt x="108" y="100"/>
                    <a:pt x="108" y="100"/>
                    <a:pt x="108" y="100"/>
                  </a:cubicBezTo>
                  <a:cubicBezTo>
                    <a:pt x="112" y="102"/>
                    <a:pt x="113" y="107"/>
                    <a:pt x="110" y="111"/>
                  </a:cubicBezTo>
                  <a:cubicBezTo>
                    <a:pt x="109" y="114"/>
                    <a:pt x="106" y="115"/>
                    <a:pt x="103"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0">
              <a:extLst>
                <a:ext uri="{FF2B5EF4-FFF2-40B4-BE49-F238E27FC236}">
                  <a16:creationId xmlns:a16="http://schemas.microsoft.com/office/drawing/2014/main" id="{757B0C42-DBE0-3F4E-BE58-75693B19AA98}"/>
                </a:ext>
              </a:extLst>
            </p:cNvPr>
            <p:cNvSpPr>
              <a:spLocks/>
            </p:cNvSpPr>
            <p:nvPr/>
          </p:nvSpPr>
          <p:spPr bwMode="auto">
            <a:xfrm>
              <a:off x="2462214" y="2414588"/>
              <a:ext cx="188913" cy="247650"/>
            </a:xfrm>
            <a:custGeom>
              <a:avLst/>
              <a:gdLst>
                <a:gd name="T0" fmla="*/ 73 w 115"/>
                <a:gd name="T1" fmla="*/ 150 h 150"/>
                <a:gd name="T2" fmla="*/ 72 w 115"/>
                <a:gd name="T3" fmla="*/ 150 h 150"/>
                <a:gd name="T4" fmla="*/ 66 w 115"/>
                <a:gd name="T5" fmla="*/ 146 h 150"/>
                <a:gd name="T6" fmla="*/ 3 w 115"/>
                <a:gd name="T7" fmla="*/ 51 h 150"/>
                <a:gd name="T8" fmla="*/ 5 w 115"/>
                <a:gd name="T9" fmla="*/ 39 h 150"/>
                <a:gd name="T10" fmla="*/ 17 w 115"/>
                <a:gd name="T11" fmla="*/ 42 h 150"/>
                <a:gd name="T12" fmla="*/ 74 w 115"/>
                <a:gd name="T13" fmla="*/ 128 h 150"/>
                <a:gd name="T14" fmla="*/ 92 w 115"/>
                <a:gd name="T15" fmla="*/ 110 h 150"/>
                <a:gd name="T16" fmla="*/ 94 w 115"/>
                <a:gd name="T17" fmla="*/ 94 h 150"/>
                <a:gd name="T18" fmla="*/ 41 w 115"/>
                <a:gd name="T19" fmla="*/ 14 h 150"/>
                <a:gd name="T20" fmla="*/ 43 w 115"/>
                <a:gd name="T21" fmla="*/ 2 h 150"/>
                <a:gd name="T22" fmla="*/ 55 w 115"/>
                <a:gd name="T23" fmla="*/ 5 h 150"/>
                <a:gd name="T24" fmla="*/ 108 w 115"/>
                <a:gd name="T25" fmla="*/ 84 h 150"/>
                <a:gd name="T26" fmla="*/ 104 w 115"/>
                <a:gd name="T27" fmla="*/ 122 h 150"/>
                <a:gd name="T28" fmla="*/ 79 w 115"/>
                <a:gd name="T29" fmla="*/ 147 h 150"/>
                <a:gd name="T30" fmla="*/ 73 w 115"/>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50">
                  <a:moveTo>
                    <a:pt x="73" y="150"/>
                  </a:moveTo>
                  <a:cubicBezTo>
                    <a:pt x="72" y="150"/>
                    <a:pt x="72" y="150"/>
                    <a:pt x="72" y="150"/>
                  </a:cubicBezTo>
                  <a:cubicBezTo>
                    <a:pt x="69" y="149"/>
                    <a:pt x="67" y="148"/>
                    <a:pt x="66" y="146"/>
                  </a:cubicBezTo>
                  <a:cubicBezTo>
                    <a:pt x="3" y="51"/>
                    <a:pt x="3" y="51"/>
                    <a:pt x="3" y="51"/>
                  </a:cubicBezTo>
                  <a:cubicBezTo>
                    <a:pt x="0" y="47"/>
                    <a:pt x="1" y="42"/>
                    <a:pt x="5" y="39"/>
                  </a:cubicBezTo>
                  <a:cubicBezTo>
                    <a:pt x="9" y="37"/>
                    <a:pt x="14" y="38"/>
                    <a:pt x="17" y="42"/>
                  </a:cubicBezTo>
                  <a:cubicBezTo>
                    <a:pt x="74" y="128"/>
                    <a:pt x="74" y="128"/>
                    <a:pt x="74" y="128"/>
                  </a:cubicBezTo>
                  <a:cubicBezTo>
                    <a:pt x="92" y="110"/>
                    <a:pt x="92" y="110"/>
                    <a:pt x="92" y="110"/>
                  </a:cubicBezTo>
                  <a:cubicBezTo>
                    <a:pt x="96" y="106"/>
                    <a:pt x="97" y="99"/>
                    <a:pt x="94" y="94"/>
                  </a:cubicBezTo>
                  <a:cubicBezTo>
                    <a:pt x="41" y="14"/>
                    <a:pt x="41" y="14"/>
                    <a:pt x="41" y="14"/>
                  </a:cubicBezTo>
                  <a:cubicBezTo>
                    <a:pt x="38" y="10"/>
                    <a:pt x="39" y="5"/>
                    <a:pt x="43" y="2"/>
                  </a:cubicBezTo>
                  <a:cubicBezTo>
                    <a:pt x="47" y="0"/>
                    <a:pt x="52" y="1"/>
                    <a:pt x="55" y="5"/>
                  </a:cubicBezTo>
                  <a:cubicBezTo>
                    <a:pt x="108" y="84"/>
                    <a:pt x="108" y="84"/>
                    <a:pt x="108" y="84"/>
                  </a:cubicBezTo>
                  <a:cubicBezTo>
                    <a:pt x="115" y="96"/>
                    <a:pt x="114" y="112"/>
                    <a:pt x="104" y="122"/>
                  </a:cubicBezTo>
                  <a:cubicBezTo>
                    <a:pt x="79" y="147"/>
                    <a:pt x="79" y="147"/>
                    <a:pt x="79" y="147"/>
                  </a:cubicBezTo>
                  <a:cubicBezTo>
                    <a:pt x="77" y="149"/>
                    <a:pt x="75" y="150"/>
                    <a:pt x="73"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1">
              <a:extLst>
                <a:ext uri="{FF2B5EF4-FFF2-40B4-BE49-F238E27FC236}">
                  <a16:creationId xmlns:a16="http://schemas.microsoft.com/office/drawing/2014/main" id="{92EC800B-828F-564A-B797-8653D7ABA271}"/>
                </a:ext>
              </a:extLst>
            </p:cNvPr>
            <p:cNvSpPr>
              <a:spLocks/>
            </p:cNvSpPr>
            <p:nvPr/>
          </p:nvSpPr>
          <p:spPr bwMode="auto">
            <a:xfrm>
              <a:off x="2216151" y="2495550"/>
              <a:ext cx="119063" cy="96838"/>
            </a:xfrm>
            <a:custGeom>
              <a:avLst/>
              <a:gdLst>
                <a:gd name="T0" fmla="*/ 37 w 72"/>
                <a:gd name="T1" fmla="*/ 59 h 59"/>
                <a:gd name="T2" fmla="*/ 31 w 72"/>
                <a:gd name="T3" fmla="*/ 57 h 59"/>
                <a:gd name="T4" fmla="*/ 7 w 72"/>
                <a:gd name="T5" fmla="*/ 33 h 59"/>
                <a:gd name="T6" fmla="*/ 4 w 72"/>
                <a:gd name="T7" fmla="*/ 11 h 59"/>
                <a:gd name="T8" fmla="*/ 22 w 72"/>
                <a:gd name="T9" fmla="*/ 1 h 59"/>
                <a:gd name="T10" fmla="*/ 63 w 72"/>
                <a:gd name="T11" fmla="*/ 4 h 59"/>
                <a:gd name="T12" fmla="*/ 71 w 72"/>
                <a:gd name="T13" fmla="*/ 13 h 59"/>
                <a:gd name="T14" fmla="*/ 62 w 72"/>
                <a:gd name="T15" fmla="*/ 21 h 59"/>
                <a:gd name="T16" fmla="*/ 21 w 72"/>
                <a:gd name="T17" fmla="*/ 17 h 59"/>
                <a:gd name="T18" fmla="*/ 19 w 72"/>
                <a:gd name="T19" fmla="*/ 18 h 59"/>
                <a:gd name="T20" fmla="*/ 19 w 72"/>
                <a:gd name="T21" fmla="*/ 22 h 59"/>
                <a:gd name="T22" fmla="*/ 43 w 72"/>
                <a:gd name="T23" fmla="*/ 45 h 59"/>
                <a:gd name="T24" fmla="*/ 43 w 72"/>
                <a:gd name="T25" fmla="*/ 57 h 59"/>
                <a:gd name="T26" fmla="*/ 37 w 72"/>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9">
                  <a:moveTo>
                    <a:pt x="37" y="59"/>
                  </a:moveTo>
                  <a:cubicBezTo>
                    <a:pt x="35" y="59"/>
                    <a:pt x="32" y="59"/>
                    <a:pt x="31" y="57"/>
                  </a:cubicBezTo>
                  <a:cubicBezTo>
                    <a:pt x="7" y="33"/>
                    <a:pt x="7" y="33"/>
                    <a:pt x="7" y="33"/>
                  </a:cubicBezTo>
                  <a:cubicBezTo>
                    <a:pt x="1" y="27"/>
                    <a:pt x="0" y="18"/>
                    <a:pt x="4" y="11"/>
                  </a:cubicBezTo>
                  <a:cubicBezTo>
                    <a:pt x="7" y="4"/>
                    <a:pt x="14" y="0"/>
                    <a:pt x="22" y="1"/>
                  </a:cubicBezTo>
                  <a:cubicBezTo>
                    <a:pt x="63" y="4"/>
                    <a:pt x="63" y="4"/>
                    <a:pt x="63" y="4"/>
                  </a:cubicBezTo>
                  <a:cubicBezTo>
                    <a:pt x="68" y="4"/>
                    <a:pt x="72" y="8"/>
                    <a:pt x="71" y="13"/>
                  </a:cubicBezTo>
                  <a:cubicBezTo>
                    <a:pt x="71" y="18"/>
                    <a:pt x="67" y="21"/>
                    <a:pt x="62" y="21"/>
                  </a:cubicBezTo>
                  <a:cubicBezTo>
                    <a:pt x="21" y="17"/>
                    <a:pt x="21" y="17"/>
                    <a:pt x="21" y="17"/>
                  </a:cubicBezTo>
                  <a:cubicBezTo>
                    <a:pt x="20" y="17"/>
                    <a:pt x="19" y="18"/>
                    <a:pt x="19" y="18"/>
                  </a:cubicBezTo>
                  <a:cubicBezTo>
                    <a:pt x="19" y="19"/>
                    <a:pt x="18" y="20"/>
                    <a:pt x="19" y="22"/>
                  </a:cubicBezTo>
                  <a:cubicBezTo>
                    <a:pt x="43" y="45"/>
                    <a:pt x="43" y="45"/>
                    <a:pt x="43" y="45"/>
                  </a:cubicBezTo>
                  <a:cubicBezTo>
                    <a:pt x="46" y="48"/>
                    <a:pt x="46" y="54"/>
                    <a:pt x="43" y="57"/>
                  </a:cubicBezTo>
                  <a:cubicBezTo>
                    <a:pt x="41" y="59"/>
                    <a:pt x="39" y="59"/>
                    <a:pt x="3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2">
              <a:extLst>
                <a:ext uri="{FF2B5EF4-FFF2-40B4-BE49-F238E27FC236}">
                  <a16:creationId xmlns:a16="http://schemas.microsoft.com/office/drawing/2014/main" id="{27CA3F7E-E2E5-AF4C-A9AC-4663EF657A2C}"/>
                </a:ext>
              </a:extLst>
            </p:cNvPr>
            <p:cNvSpPr>
              <a:spLocks/>
            </p:cNvSpPr>
            <p:nvPr/>
          </p:nvSpPr>
          <p:spPr bwMode="auto">
            <a:xfrm>
              <a:off x="2300289" y="2562225"/>
              <a:ext cx="98425" cy="114300"/>
            </a:xfrm>
            <a:custGeom>
              <a:avLst/>
              <a:gdLst>
                <a:gd name="T0" fmla="*/ 41 w 60"/>
                <a:gd name="T1" fmla="*/ 70 h 70"/>
                <a:gd name="T2" fmla="*/ 27 w 60"/>
                <a:gd name="T3" fmla="*/ 64 h 70"/>
                <a:gd name="T4" fmla="*/ 3 w 60"/>
                <a:gd name="T5" fmla="*/ 41 h 70"/>
                <a:gd name="T6" fmla="*/ 3 w 60"/>
                <a:gd name="T7" fmla="*/ 29 h 70"/>
                <a:gd name="T8" fmla="*/ 15 w 60"/>
                <a:gd name="T9" fmla="*/ 29 h 70"/>
                <a:gd name="T10" fmla="*/ 39 w 60"/>
                <a:gd name="T11" fmla="*/ 52 h 70"/>
                <a:gd name="T12" fmla="*/ 42 w 60"/>
                <a:gd name="T13" fmla="*/ 53 h 70"/>
                <a:gd name="T14" fmla="*/ 43 w 60"/>
                <a:gd name="T15" fmla="*/ 50 h 70"/>
                <a:gd name="T16" fmla="*/ 40 w 60"/>
                <a:gd name="T17" fmla="*/ 9 h 70"/>
                <a:gd name="T18" fmla="*/ 47 w 60"/>
                <a:gd name="T19" fmla="*/ 0 h 70"/>
                <a:gd name="T20" fmla="*/ 56 w 60"/>
                <a:gd name="T21" fmla="*/ 8 h 70"/>
                <a:gd name="T22" fmla="*/ 60 w 60"/>
                <a:gd name="T23" fmla="*/ 49 h 70"/>
                <a:gd name="T24" fmla="*/ 49 w 60"/>
                <a:gd name="T25" fmla="*/ 68 h 70"/>
                <a:gd name="T26" fmla="*/ 41 w 60"/>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0">
                  <a:moveTo>
                    <a:pt x="41" y="70"/>
                  </a:moveTo>
                  <a:cubicBezTo>
                    <a:pt x="36" y="70"/>
                    <a:pt x="31" y="68"/>
                    <a:pt x="27" y="64"/>
                  </a:cubicBezTo>
                  <a:cubicBezTo>
                    <a:pt x="3" y="41"/>
                    <a:pt x="3" y="41"/>
                    <a:pt x="3" y="41"/>
                  </a:cubicBezTo>
                  <a:cubicBezTo>
                    <a:pt x="0" y="37"/>
                    <a:pt x="0" y="32"/>
                    <a:pt x="3" y="29"/>
                  </a:cubicBezTo>
                  <a:cubicBezTo>
                    <a:pt x="7" y="25"/>
                    <a:pt x="12" y="25"/>
                    <a:pt x="15" y="29"/>
                  </a:cubicBezTo>
                  <a:cubicBezTo>
                    <a:pt x="39" y="52"/>
                    <a:pt x="39" y="52"/>
                    <a:pt x="39" y="52"/>
                  </a:cubicBezTo>
                  <a:cubicBezTo>
                    <a:pt x="40" y="53"/>
                    <a:pt x="42" y="53"/>
                    <a:pt x="42" y="53"/>
                  </a:cubicBezTo>
                  <a:cubicBezTo>
                    <a:pt x="43" y="52"/>
                    <a:pt x="43" y="52"/>
                    <a:pt x="43" y="50"/>
                  </a:cubicBezTo>
                  <a:cubicBezTo>
                    <a:pt x="40" y="9"/>
                    <a:pt x="40" y="9"/>
                    <a:pt x="40" y="9"/>
                  </a:cubicBezTo>
                  <a:cubicBezTo>
                    <a:pt x="39" y="5"/>
                    <a:pt x="43" y="1"/>
                    <a:pt x="47" y="0"/>
                  </a:cubicBezTo>
                  <a:cubicBezTo>
                    <a:pt x="52" y="0"/>
                    <a:pt x="56" y="3"/>
                    <a:pt x="56" y="8"/>
                  </a:cubicBezTo>
                  <a:cubicBezTo>
                    <a:pt x="60" y="49"/>
                    <a:pt x="60" y="49"/>
                    <a:pt x="60" y="49"/>
                  </a:cubicBezTo>
                  <a:cubicBezTo>
                    <a:pt x="60" y="57"/>
                    <a:pt x="56" y="64"/>
                    <a:pt x="49" y="68"/>
                  </a:cubicBezTo>
                  <a:cubicBezTo>
                    <a:pt x="47" y="69"/>
                    <a:pt x="44" y="70"/>
                    <a:pt x="4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3">
              <a:extLst>
                <a:ext uri="{FF2B5EF4-FFF2-40B4-BE49-F238E27FC236}">
                  <a16:creationId xmlns:a16="http://schemas.microsoft.com/office/drawing/2014/main" id="{9BE8F6B8-7C27-A84D-8A45-9FD015247AF8}"/>
                </a:ext>
              </a:extLst>
            </p:cNvPr>
            <p:cNvSpPr>
              <a:spLocks noEditPoints="1"/>
            </p:cNvSpPr>
            <p:nvPr/>
          </p:nvSpPr>
          <p:spPr bwMode="auto">
            <a:xfrm>
              <a:off x="2230439" y="2239963"/>
              <a:ext cx="422275" cy="423863"/>
            </a:xfrm>
            <a:custGeom>
              <a:avLst/>
              <a:gdLst>
                <a:gd name="T0" fmla="*/ 21 w 257"/>
                <a:gd name="T1" fmla="*/ 257 h 257"/>
                <a:gd name="T2" fmla="*/ 9 w 257"/>
                <a:gd name="T3" fmla="*/ 252 h 257"/>
                <a:gd name="T4" fmla="*/ 4 w 257"/>
                <a:gd name="T5" fmla="*/ 228 h 257"/>
                <a:gd name="T6" fmla="*/ 5 w 257"/>
                <a:gd name="T7" fmla="*/ 227 h 257"/>
                <a:gd name="T8" fmla="*/ 65 w 257"/>
                <a:gd name="T9" fmla="*/ 135 h 257"/>
                <a:gd name="T10" fmla="*/ 67 w 257"/>
                <a:gd name="T11" fmla="*/ 134 h 257"/>
                <a:gd name="T12" fmla="*/ 184 w 257"/>
                <a:gd name="T13" fmla="*/ 16 h 257"/>
                <a:gd name="T14" fmla="*/ 242 w 257"/>
                <a:gd name="T15" fmla="*/ 16 h 257"/>
                <a:gd name="T16" fmla="*/ 242 w 257"/>
                <a:gd name="T17" fmla="*/ 73 h 257"/>
                <a:gd name="T18" fmla="*/ 125 w 257"/>
                <a:gd name="T19" fmla="*/ 191 h 257"/>
                <a:gd name="T20" fmla="*/ 123 w 257"/>
                <a:gd name="T21" fmla="*/ 192 h 257"/>
                <a:gd name="T22" fmla="*/ 32 w 257"/>
                <a:gd name="T23" fmla="*/ 253 h 257"/>
                <a:gd name="T24" fmla="*/ 21 w 257"/>
                <a:gd name="T25" fmla="*/ 257 h 257"/>
                <a:gd name="T26" fmla="*/ 19 w 257"/>
                <a:gd name="T27" fmla="*/ 235 h 257"/>
                <a:gd name="T28" fmla="*/ 20 w 257"/>
                <a:gd name="T29" fmla="*/ 239 h 257"/>
                <a:gd name="T30" fmla="*/ 23 w 257"/>
                <a:gd name="T31" fmla="*/ 239 h 257"/>
                <a:gd name="T32" fmla="*/ 113 w 257"/>
                <a:gd name="T33" fmla="*/ 179 h 257"/>
                <a:gd name="T34" fmla="*/ 230 w 257"/>
                <a:gd name="T35" fmla="*/ 61 h 257"/>
                <a:gd name="T36" fmla="*/ 230 w 257"/>
                <a:gd name="T37" fmla="*/ 28 h 257"/>
                <a:gd name="T38" fmla="*/ 196 w 257"/>
                <a:gd name="T39" fmla="*/ 28 h 257"/>
                <a:gd name="T40" fmla="*/ 79 w 257"/>
                <a:gd name="T41" fmla="*/ 145 h 257"/>
                <a:gd name="T42" fmla="*/ 19 w 257"/>
                <a:gd name="T43" fmla="*/ 235 h 257"/>
                <a:gd name="T44" fmla="*/ 119 w 257"/>
                <a:gd name="T45" fmla="*/ 185 h 257"/>
                <a:gd name="T46" fmla="*/ 119 w 257"/>
                <a:gd name="T47" fmla="*/ 18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 h="257">
                  <a:moveTo>
                    <a:pt x="21" y="257"/>
                  </a:moveTo>
                  <a:cubicBezTo>
                    <a:pt x="17" y="257"/>
                    <a:pt x="13" y="255"/>
                    <a:pt x="9" y="252"/>
                  </a:cubicBezTo>
                  <a:cubicBezTo>
                    <a:pt x="2" y="245"/>
                    <a:pt x="0" y="236"/>
                    <a:pt x="4" y="228"/>
                  </a:cubicBezTo>
                  <a:cubicBezTo>
                    <a:pt x="5" y="227"/>
                    <a:pt x="5" y="227"/>
                    <a:pt x="5" y="227"/>
                  </a:cubicBezTo>
                  <a:cubicBezTo>
                    <a:pt x="65" y="135"/>
                    <a:pt x="65" y="135"/>
                    <a:pt x="65" y="135"/>
                  </a:cubicBezTo>
                  <a:cubicBezTo>
                    <a:pt x="66" y="134"/>
                    <a:pt x="66" y="134"/>
                    <a:pt x="67" y="134"/>
                  </a:cubicBezTo>
                  <a:cubicBezTo>
                    <a:pt x="184" y="16"/>
                    <a:pt x="184" y="16"/>
                    <a:pt x="184" y="16"/>
                  </a:cubicBezTo>
                  <a:cubicBezTo>
                    <a:pt x="200" y="0"/>
                    <a:pt x="226" y="0"/>
                    <a:pt x="242" y="16"/>
                  </a:cubicBezTo>
                  <a:cubicBezTo>
                    <a:pt x="257" y="32"/>
                    <a:pt x="257" y="57"/>
                    <a:pt x="242" y="73"/>
                  </a:cubicBezTo>
                  <a:cubicBezTo>
                    <a:pt x="125" y="191"/>
                    <a:pt x="125" y="191"/>
                    <a:pt x="125" y="191"/>
                  </a:cubicBezTo>
                  <a:cubicBezTo>
                    <a:pt x="124" y="191"/>
                    <a:pt x="124" y="192"/>
                    <a:pt x="123" y="192"/>
                  </a:cubicBezTo>
                  <a:cubicBezTo>
                    <a:pt x="32" y="253"/>
                    <a:pt x="32" y="253"/>
                    <a:pt x="32" y="253"/>
                  </a:cubicBezTo>
                  <a:cubicBezTo>
                    <a:pt x="28" y="255"/>
                    <a:pt x="25" y="257"/>
                    <a:pt x="21" y="257"/>
                  </a:cubicBezTo>
                  <a:close/>
                  <a:moveTo>
                    <a:pt x="19" y="235"/>
                  </a:moveTo>
                  <a:cubicBezTo>
                    <a:pt x="18" y="237"/>
                    <a:pt x="20" y="239"/>
                    <a:pt x="20" y="239"/>
                  </a:cubicBezTo>
                  <a:cubicBezTo>
                    <a:pt x="21" y="240"/>
                    <a:pt x="22" y="240"/>
                    <a:pt x="23" y="239"/>
                  </a:cubicBezTo>
                  <a:cubicBezTo>
                    <a:pt x="113" y="179"/>
                    <a:pt x="113" y="179"/>
                    <a:pt x="113" y="179"/>
                  </a:cubicBezTo>
                  <a:cubicBezTo>
                    <a:pt x="230" y="61"/>
                    <a:pt x="230" y="61"/>
                    <a:pt x="230" y="61"/>
                  </a:cubicBezTo>
                  <a:cubicBezTo>
                    <a:pt x="239" y="52"/>
                    <a:pt x="239" y="37"/>
                    <a:pt x="230" y="28"/>
                  </a:cubicBezTo>
                  <a:cubicBezTo>
                    <a:pt x="220" y="18"/>
                    <a:pt x="206" y="18"/>
                    <a:pt x="196" y="28"/>
                  </a:cubicBezTo>
                  <a:cubicBezTo>
                    <a:pt x="79" y="145"/>
                    <a:pt x="79" y="145"/>
                    <a:pt x="79" y="145"/>
                  </a:cubicBezTo>
                  <a:lnTo>
                    <a:pt x="19" y="235"/>
                  </a:lnTo>
                  <a:close/>
                  <a:moveTo>
                    <a:pt x="119" y="185"/>
                  </a:moveTo>
                  <a:cubicBezTo>
                    <a:pt x="119" y="185"/>
                    <a:pt x="119" y="185"/>
                    <a:pt x="11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2" name="Group 91">
            <a:extLst>
              <a:ext uri="{FF2B5EF4-FFF2-40B4-BE49-F238E27FC236}">
                <a16:creationId xmlns:a16="http://schemas.microsoft.com/office/drawing/2014/main" id="{2470DEBE-AD5B-DE49-845D-FCE9616C9716}"/>
              </a:ext>
            </a:extLst>
          </p:cNvPr>
          <p:cNvGrpSpPr/>
          <p:nvPr/>
        </p:nvGrpSpPr>
        <p:grpSpPr>
          <a:xfrm>
            <a:off x="3172681" y="92857"/>
            <a:ext cx="431853" cy="427107"/>
            <a:chOff x="2786063" y="8375652"/>
            <a:chExt cx="433388" cy="428625"/>
          </a:xfrm>
          <a:solidFill>
            <a:schemeClr val="accent2"/>
          </a:solidFill>
        </p:grpSpPr>
        <p:sp>
          <p:nvSpPr>
            <p:cNvPr id="93" name="Freeform 219">
              <a:extLst>
                <a:ext uri="{FF2B5EF4-FFF2-40B4-BE49-F238E27FC236}">
                  <a16:creationId xmlns:a16="http://schemas.microsoft.com/office/drawing/2014/main" id="{186E9239-7AD7-C046-93B9-498566F3C0BF}"/>
                </a:ext>
              </a:extLst>
            </p:cNvPr>
            <p:cNvSpPr>
              <a:spLocks noEditPoints="1"/>
            </p:cNvSpPr>
            <p:nvPr/>
          </p:nvSpPr>
          <p:spPr bwMode="auto">
            <a:xfrm>
              <a:off x="2786063" y="8375652"/>
              <a:ext cx="433388" cy="428625"/>
            </a:xfrm>
            <a:custGeom>
              <a:avLst/>
              <a:gdLst>
                <a:gd name="T0" fmla="*/ 83 w 263"/>
                <a:gd name="T1" fmla="*/ 261 h 261"/>
                <a:gd name="T2" fmla="*/ 63 w 263"/>
                <a:gd name="T3" fmla="*/ 258 h 261"/>
                <a:gd name="T4" fmla="*/ 14 w 263"/>
                <a:gd name="T5" fmla="*/ 221 h 261"/>
                <a:gd name="T6" fmla="*/ 5 w 263"/>
                <a:gd name="T7" fmla="*/ 160 h 261"/>
                <a:gd name="T8" fmla="*/ 99 w 263"/>
                <a:gd name="T9" fmla="*/ 101 h 261"/>
                <a:gd name="T10" fmla="*/ 198 w 263"/>
                <a:gd name="T11" fmla="*/ 2 h 261"/>
                <a:gd name="T12" fmla="*/ 204 w 263"/>
                <a:gd name="T13" fmla="*/ 0 h 261"/>
                <a:gd name="T14" fmla="*/ 255 w 263"/>
                <a:gd name="T15" fmla="*/ 0 h 261"/>
                <a:gd name="T16" fmla="*/ 263 w 263"/>
                <a:gd name="T17" fmla="*/ 8 h 261"/>
                <a:gd name="T18" fmla="*/ 263 w 263"/>
                <a:gd name="T19" fmla="*/ 50 h 261"/>
                <a:gd name="T20" fmla="*/ 261 w 263"/>
                <a:gd name="T21" fmla="*/ 56 h 261"/>
                <a:gd name="T22" fmla="*/ 236 w 263"/>
                <a:gd name="T23" fmla="*/ 81 h 261"/>
                <a:gd name="T24" fmla="*/ 230 w 263"/>
                <a:gd name="T25" fmla="*/ 84 h 261"/>
                <a:gd name="T26" fmla="*/ 213 w 263"/>
                <a:gd name="T27" fmla="*/ 84 h 261"/>
                <a:gd name="T28" fmla="*/ 213 w 263"/>
                <a:gd name="T29" fmla="*/ 109 h 261"/>
                <a:gd name="T30" fmla="*/ 204 w 263"/>
                <a:gd name="T31" fmla="*/ 117 h 261"/>
                <a:gd name="T32" fmla="*/ 179 w 263"/>
                <a:gd name="T33" fmla="*/ 117 h 261"/>
                <a:gd name="T34" fmla="*/ 179 w 263"/>
                <a:gd name="T35" fmla="*/ 143 h 261"/>
                <a:gd name="T36" fmla="*/ 177 w 263"/>
                <a:gd name="T37" fmla="*/ 148 h 261"/>
                <a:gd name="T38" fmla="*/ 162 w 263"/>
                <a:gd name="T39" fmla="*/ 164 h 261"/>
                <a:gd name="T40" fmla="*/ 161 w 263"/>
                <a:gd name="T41" fmla="*/ 201 h 261"/>
                <a:gd name="T42" fmla="*/ 124 w 263"/>
                <a:gd name="T43" fmla="*/ 250 h 261"/>
                <a:gd name="T44" fmla="*/ 83 w 263"/>
                <a:gd name="T45" fmla="*/ 261 h 261"/>
                <a:gd name="T46" fmla="*/ 83 w 263"/>
                <a:gd name="T47" fmla="*/ 117 h 261"/>
                <a:gd name="T48" fmla="*/ 22 w 263"/>
                <a:gd name="T49" fmla="*/ 164 h 261"/>
                <a:gd name="T50" fmla="*/ 28 w 263"/>
                <a:gd name="T51" fmla="*/ 213 h 261"/>
                <a:gd name="T52" fmla="*/ 67 w 263"/>
                <a:gd name="T53" fmla="*/ 242 h 261"/>
                <a:gd name="T54" fmla="*/ 115 w 263"/>
                <a:gd name="T55" fmla="*/ 236 h 261"/>
                <a:gd name="T56" fmla="*/ 145 w 263"/>
                <a:gd name="T57" fmla="*/ 197 h 261"/>
                <a:gd name="T58" fmla="*/ 145 w 263"/>
                <a:gd name="T59" fmla="*/ 164 h 261"/>
                <a:gd name="T60" fmla="*/ 147 w 263"/>
                <a:gd name="T61" fmla="*/ 156 h 261"/>
                <a:gd name="T62" fmla="*/ 162 w 263"/>
                <a:gd name="T63" fmla="*/ 139 h 261"/>
                <a:gd name="T64" fmla="*/ 162 w 263"/>
                <a:gd name="T65" fmla="*/ 109 h 261"/>
                <a:gd name="T66" fmla="*/ 171 w 263"/>
                <a:gd name="T67" fmla="*/ 100 h 261"/>
                <a:gd name="T68" fmla="*/ 196 w 263"/>
                <a:gd name="T69" fmla="*/ 100 h 261"/>
                <a:gd name="T70" fmla="*/ 196 w 263"/>
                <a:gd name="T71" fmla="*/ 75 h 261"/>
                <a:gd name="T72" fmla="*/ 204 w 263"/>
                <a:gd name="T73" fmla="*/ 67 h 261"/>
                <a:gd name="T74" fmla="*/ 226 w 263"/>
                <a:gd name="T75" fmla="*/ 67 h 261"/>
                <a:gd name="T76" fmla="*/ 246 w 263"/>
                <a:gd name="T77" fmla="*/ 47 h 261"/>
                <a:gd name="T78" fmla="*/ 246 w 263"/>
                <a:gd name="T79" fmla="*/ 16 h 261"/>
                <a:gd name="T80" fmla="*/ 208 w 263"/>
                <a:gd name="T81" fmla="*/ 16 h 261"/>
                <a:gd name="T82" fmla="*/ 108 w 263"/>
                <a:gd name="T83" fmla="*/ 117 h 261"/>
                <a:gd name="T84" fmla="*/ 100 w 263"/>
                <a:gd name="T85" fmla="*/ 119 h 261"/>
                <a:gd name="T86" fmla="*/ 83 w 263"/>
                <a:gd name="T87" fmla="*/ 11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261">
                  <a:moveTo>
                    <a:pt x="83" y="261"/>
                  </a:moveTo>
                  <a:cubicBezTo>
                    <a:pt x="77" y="261"/>
                    <a:pt x="70" y="260"/>
                    <a:pt x="63" y="258"/>
                  </a:cubicBezTo>
                  <a:cubicBezTo>
                    <a:pt x="42" y="253"/>
                    <a:pt x="24" y="240"/>
                    <a:pt x="14" y="221"/>
                  </a:cubicBezTo>
                  <a:cubicBezTo>
                    <a:pt x="3" y="202"/>
                    <a:pt x="0" y="181"/>
                    <a:pt x="5" y="160"/>
                  </a:cubicBezTo>
                  <a:cubicBezTo>
                    <a:pt x="16" y="118"/>
                    <a:pt x="58" y="93"/>
                    <a:pt x="99" y="101"/>
                  </a:cubicBezTo>
                  <a:cubicBezTo>
                    <a:pt x="198" y="2"/>
                    <a:pt x="198" y="2"/>
                    <a:pt x="198" y="2"/>
                  </a:cubicBezTo>
                  <a:cubicBezTo>
                    <a:pt x="200" y="0"/>
                    <a:pt x="202" y="0"/>
                    <a:pt x="204" y="0"/>
                  </a:cubicBezTo>
                  <a:cubicBezTo>
                    <a:pt x="255" y="0"/>
                    <a:pt x="255" y="0"/>
                    <a:pt x="255" y="0"/>
                  </a:cubicBezTo>
                  <a:cubicBezTo>
                    <a:pt x="260" y="0"/>
                    <a:pt x="263" y="3"/>
                    <a:pt x="263" y="8"/>
                  </a:cubicBezTo>
                  <a:cubicBezTo>
                    <a:pt x="263" y="50"/>
                    <a:pt x="263" y="50"/>
                    <a:pt x="263" y="50"/>
                  </a:cubicBezTo>
                  <a:cubicBezTo>
                    <a:pt x="263" y="52"/>
                    <a:pt x="262" y="54"/>
                    <a:pt x="261" y="56"/>
                  </a:cubicBezTo>
                  <a:cubicBezTo>
                    <a:pt x="236" y="81"/>
                    <a:pt x="236" y="81"/>
                    <a:pt x="236" y="81"/>
                  </a:cubicBezTo>
                  <a:cubicBezTo>
                    <a:pt x="234" y="83"/>
                    <a:pt x="232" y="84"/>
                    <a:pt x="230" y="84"/>
                  </a:cubicBezTo>
                  <a:cubicBezTo>
                    <a:pt x="213" y="84"/>
                    <a:pt x="213" y="84"/>
                    <a:pt x="213" y="84"/>
                  </a:cubicBezTo>
                  <a:cubicBezTo>
                    <a:pt x="213" y="109"/>
                    <a:pt x="213" y="109"/>
                    <a:pt x="213" y="109"/>
                  </a:cubicBezTo>
                  <a:cubicBezTo>
                    <a:pt x="213" y="114"/>
                    <a:pt x="209" y="117"/>
                    <a:pt x="204" y="117"/>
                  </a:cubicBezTo>
                  <a:cubicBezTo>
                    <a:pt x="179" y="117"/>
                    <a:pt x="179" y="117"/>
                    <a:pt x="179" y="117"/>
                  </a:cubicBezTo>
                  <a:cubicBezTo>
                    <a:pt x="179" y="143"/>
                    <a:pt x="179" y="143"/>
                    <a:pt x="179" y="143"/>
                  </a:cubicBezTo>
                  <a:cubicBezTo>
                    <a:pt x="179" y="145"/>
                    <a:pt x="178" y="147"/>
                    <a:pt x="177" y="148"/>
                  </a:cubicBezTo>
                  <a:cubicBezTo>
                    <a:pt x="162" y="164"/>
                    <a:pt x="162" y="164"/>
                    <a:pt x="162" y="164"/>
                  </a:cubicBezTo>
                  <a:cubicBezTo>
                    <a:pt x="165" y="176"/>
                    <a:pt x="165" y="189"/>
                    <a:pt x="161" y="201"/>
                  </a:cubicBezTo>
                  <a:cubicBezTo>
                    <a:pt x="156" y="222"/>
                    <a:pt x="143" y="239"/>
                    <a:pt x="124" y="250"/>
                  </a:cubicBezTo>
                  <a:cubicBezTo>
                    <a:pt x="111" y="257"/>
                    <a:pt x="98" y="261"/>
                    <a:pt x="83" y="261"/>
                  </a:cubicBezTo>
                  <a:close/>
                  <a:moveTo>
                    <a:pt x="83" y="117"/>
                  </a:moveTo>
                  <a:cubicBezTo>
                    <a:pt x="55" y="117"/>
                    <a:pt x="29" y="136"/>
                    <a:pt x="22" y="164"/>
                  </a:cubicBezTo>
                  <a:cubicBezTo>
                    <a:pt x="17" y="181"/>
                    <a:pt x="20" y="198"/>
                    <a:pt x="28" y="213"/>
                  </a:cubicBezTo>
                  <a:cubicBezTo>
                    <a:pt x="37" y="227"/>
                    <a:pt x="50" y="238"/>
                    <a:pt x="67" y="242"/>
                  </a:cubicBezTo>
                  <a:cubicBezTo>
                    <a:pt x="84" y="246"/>
                    <a:pt x="101" y="244"/>
                    <a:pt x="115" y="236"/>
                  </a:cubicBezTo>
                  <a:cubicBezTo>
                    <a:pt x="130" y="227"/>
                    <a:pt x="141" y="213"/>
                    <a:pt x="145" y="197"/>
                  </a:cubicBezTo>
                  <a:cubicBezTo>
                    <a:pt x="148" y="186"/>
                    <a:pt x="148" y="175"/>
                    <a:pt x="145" y="164"/>
                  </a:cubicBezTo>
                  <a:cubicBezTo>
                    <a:pt x="144" y="161"/>
                    <a:pt x="145" y="158"/>
                    <a:pt x="147" y="156"/>
                  </a:cubicBezTo>
                  <a:cubicBezTo>
                    <a:pt x="162" y="139"/>
                    <a:pt x="162" y="139"/>
                    <a:pt x="162" y="139"/>
                  </a:cubicBezTo>
                  <a:cubicBezTo>
                    <a:pt x="162" y="109"/>
                    <a:pt x="162" y="109"/>
                    <a:pt x="162" y="109"/>
                  </a:cubicBezTo>
                  <a:cubicBezTo>
                    <a:pt x="162" y="104"/>
                    <a:pt x="166" y="100"/>
                    <a:pt x="171" y="100"/>
                  </a:cubicBezTo>
                  <a:cubicBezTo>
                    <a:pt x="196" y="100"/>
                    <a:pt x="196" y="100"/>
                    <a:pt x="196" y="100"/>
                  </a:cubicBezTo>
                  <a:cubicBezTo>
                    <a:pt x="196" y="75"/>
                    <a:pt x="196" y="75"/>
                    <a:pt x="196" y="75"/>
                  </a:cubicBezTo>
                  <a:cubicBezTo>
                    <a:pt x="196" y="71"/>
                    <a:pt x="200" y="67"/>
                    <a:pt x="204" y="67"/>
                  </a:cubicBezTo>
                  <a:cubicBezTo>
                    <a:pt x="226" y="67"/>
                    <a:pt x="226" y="67"/>
                    <a:pt x="226" y="67"/>
                  </a:cubicBezTo>
                  <a:cubicBezTo>
                    <a:pt x="246" y="47"/>
                    <a:pt x="246" y="47"/>
                    <a:pt x="246" y="47"/>
                  </a:cubicBezTo>
                  <a:cubicBezTo>
                    <a:pt x="246" y="16"/>
                    <a:pt x="246" y="16"/>
                    <a:pt x="246" y="16"/>
                  </a:cubicBezTo>
                  <a:cubicBezTo>
                    <a:pt x="208" y="16"/>
                    <a:pt x="208" y="16"/>
                    <a:pt x="208" y="16"/>
                  </a:cubicBezTo>
                  <a:cubicBezTo>
                    <a:pt x="108" y="117"/>
                    <a:pt x="108" y="117"/>
                    <a:pt x="108" y="117"/>
                  </a:cubicBezTo>
                  <a:cubicBezTo>
                    <a:pt x="106" y="119"/>
                    <a:pt x="103" y="119"/>
                    <a:pt x="100" y="119"/>
                  </a:cubicBezTo>
                  <a:cubicBezTo>
                    <a:pt x="94" y="117"/>
                    <a:pt x="89" y="117"/>
                    <a:pt x="83"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20">
              <a:extLst>
                <a:ext uri="{FF2B5EF4-FFF2-40B4-BE49-F238E27FC236}">
                  <a16:creationId xmlns:a16="http://schemas.microsoft.com/office/drawing/2014/main" id="{F7C9B1B0-5949-4B4F-8496-122974CF6BD9}"/>
                </a:ext>
              </a:extLst>
            </p:cNvPr>
            <p:cNvSpPr>
              <a:spLocks noEditPoints="1"/>
            </p:cNvSpPr>
            <p:nvPr/>
          </p:nvSpPr>
          <p:spPr bwMode="auto">
            <a:xfrm>
              <a:off x="2859088" y="8623302"/>
              <a:ext cx="111125" cy="111125"/>
            </a:xfrm>
            <a:custGeom>
              <a:avLst/>
              <a:gdLst>
                <a:gd name="T0" fmla="*/ 33 w 67"/>
                <a:gd name="T1" fmla="*/ 67 h 67"/>
                <a:gd name="T2" fmla="*/ 0 w 67"/>
                <a:gd name="T3" fmla="*/ 34 h 67"/>
                <a:gd name="T4" fmla="*/ 33 w 67"/>
                <a:gd name="T5" fmla="*/ 0 h 67"/>
                <a:gd name="T6" fmla="*/ 67 w 67"/>
                <a:gd name="T7" fmla="*/ 34 h 67"/>
                <a:gd name="T8" fmla="*/ 33 w 67"/>
                <a:gd name="T9" fmla="*/ 67 h 67"/>
                <a:gd name="T10" fmla="*/ 33 w 67"/>
                <a:gd name="T11" fmla="*/ 17 h 67"/>
                <a:gd name="T12" fmla="*/ 16 w 67"/>
                <a:gd name="T13" fmla="*/ 34 h 67"/>
                <a:gd name="T14" fmla="*/ 33 w 67"/>
                <a:gd name="T15" fmla="*/ 50 h 67"/>
                <a:gd name="T16" fmla="*/ 50 w 67"/>
                <a:gd name="T17" fmla="*/ 34 h 67"/>
                <a:gd name="T18" fmla="*/ 33 w 67"/>
                <a:gd name="T19"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67"/>
                  </a:moveTo>
                  <a:cubicBezTo>
                    <a:pt x="15" y="67"/>
                    <a:pt x="0" y="52"/>
                    <a:pt x="0" y="34"/>
                  </a:cubicBezTo>
                  <a:cubicBezTo>
                    <a:pt x="0" y="15"/>
                    <a:pt x="15" y="0"/>
                    <a:pt x="33" y="0"/>
                  </a:cubicBezTo>
                  <a:cubicBezTo>
                    <a:pt x="52" y="0"/>
                    <a:pt x="67" y="15"/>
                    <a:pt x="67" y="34"/>
                  </a:cubicBezTo>
                  <a:cubicBezTo>
                    <a:pt x="67" y="52"/>
                    <a:pt x="52" y="67"/>
                    <a:pt x="33" y="67"/>
                  </a:cubicBezTo>
                  <a:close/>
                  <a:moveTo>
                    <a:pt x="33" y="17"/>
                  </a:moveTo>
                  <a:cubicBezTo>
                    <a:pt x="24" y="17"/>
                    <a:pt x="16" y="24"/>
                    <a:pt x="16" y="34"/>
                  </a:cubicBezTo>
                  <a:cubicBezTo>
                    <a:pt x="16" y="43"/>
                    <a:pt x="24" y="50"/>
                    <a:pt x="33" y="50"/>
                  </a:cubicBezTo>
                  <a:cubicBezTo>
                    <a:pt x="43" y="50"/>
                    <a:pt x="50" y="43"/>
                    <a:pt x="50" y="34"/>
                  </a:cubicBezTo>
                  <a:cubicBezTo>
                    <a:pt x="50" y="24"/>
                    <a:pt x="43" y="17"/>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5" name="Group 94">
            <a:extLst>
              <a:ext uri="{FF2B5EF4-FFF2-40B4-BE49-F238E27FC236}">
                <a16:creationId xmlns:a16="http://schemas.microsoft.com/office/drawing/2014/main" id="{A0052F13-8DB9-B044-83E5-B316B1BABA4E}"/>
              </a:ext>
            </a:extLst>
          </p:cNvPr>
          <p:cNvGrpSpPr/>
          <p:nvPr/>
        </p:nvGrpSpPr>
        <p:grpSpPr>
          <a:xfrm>
            <a:off x="4509261" y="94562"/>
            <a:ext cx="467067" cy="423696"/>
            <a:chOff x="4246564" y="3205163"/>
            <a:chExt cx="444500" cy="403225"/>
          </a:xfrm>
          <a:solidFill>
            <a:schemeClr val="accent2"/>
          </a:solidFill>
        </p:grpSpPr>
        <p:sp>
          <p:nvSpPr>
            <p:cNvPr id="96" name="Freeform 71">
              <a:extLst>
                <a:ext uri="{FF2B5EF4-FFF2-40B4-BE49-F238E27FC236}">
                  <a16:creationId xmlns:a16="http://schemas.microsoft.com/office/drawing/2014/main" id="{BC59820D-38F0-1644-B4B5-13C533FDA493}"/>
                </a:ext>
              </a:extLst>
            </p:cNvPr>
            <p:cNvSpPr>
              <a:spLocks/>
            </p:cNvSpPr>
            <p:nvPr/>
          </p:nvSpPr>
          <p:spPr bwMode="auto">
            <a:xfrm>
              <a:off x="4441826" y="3275013"/>
              <a:ext cx="249238" cy="276225"/>
            </a:xfrm>
            <a:custGeom>
              <a:avLst/>
              <a:gdLst>
                <a:gd name="T0" fmla="*/ 143 w 151"/>
                <a:gd name="T1" fmla="*/ 168 h 168"/>
                <a:gd name="T2" fmla="*/ 100 w 151"/>
                <a:gd name="T3" fmla="*/ 168 h 168"/>
                <a:gd name="T4" fmla="*/ 92 w 151"/>
                <a:gd name="T5" fmla="*/ 160 h 168"/>
                <a:gd name="T6" fmla="*/ 100 w 151"/>
                <a:gd name="T7" fmla="*/ 152 h 168"/>
                <a:gd name="T8" fmla="*/ 134 w 151"/>
                <a:gd name="T9" fmla="*/ 152 h 168"/>
                <a:gd name="T10" fmla="*/ 134 w 151"/>
                <a:gd name="T11" fmla="*/ 98 h 168"/>
                <a:gd name="T12" fmla="*/ 105 w 151"/>
                <a:gd name="T13" fmla="*/ 83 h 168"/>
                <a:gd name="T14" fmla="*/ 101 w 151"/>
                <a:gd name="T15" fmla="*/ 79 h 168"/>
                <a:gd name="T16" fmla="*/ 78 w 151"/>
                <a:gd name="T17" fmla="*/ 17 h 168"/>
                <a:gd name="T18" fmla="*/ 16 w 151"/>
                <a:gd name="T19" fmla="*/ 17 h 168"/>
                <a:gd name="T20" fmla="*/ 16 w 151"/>
                <a:gd name="T21" fmla="*/ 152 h 168"/>
                <a:gd name="T22" fmla="*/ 33 w 151"/>
                <a:gd name="T23" fmla="*/ 152 h 168"/>
                <a:gd name="T24" fmla="*/ 42 w 151"/>
                <a:gd name="T25" fmla="*/ 160 h 168"/>
                <a:gd name="T26" fmla="*/ 33 w 151"/>
                <a:gd name="T27" fmla="*/ 168 h 168"/>
                <a:gd name="T28" fmla="*/ 8 w 151"/>
                <a:gd name="T29" fmla="*/ 168 h 168"/>
                <a:gd name="T30" fmla="*/ 0 w 151"/>
                <a:gd name="T31" fmla="*/ 160 h 168"/>
                <a:gd name="T32" fmla="*/ 0 w 151"/>
                <a:gd name="T33" fmla="*/ 9 h 168"/>
                <a:gd name="T34" fmla="*/ 8 w 151"/>
                <a:gd name="T35" fmla="*/ 0 h 168"/>
                <a:gd name="T36" fmla="*/ 84 w 151"/>
                <a:gd name="T37" fmla="*/ 0 h 168"/>
                <a:gd name="T38" fmla="*/ 92 w 151"/>
                <a:gd name="T39" fmla="*/ 6 h 168"/>
                <a:gd name="T40" fmla="*/ 116 w 151"/>
                <a:gd name="T41" fmla="*/ 70 h 168"/>
                <a:gd name="T42" fmla="*/ 146 w 151"/>
                <a:gd name="T43" fmla="*/ 85 h 168"/>
                <a:gd name="T44" fmla="*/ 151 w 151"/>
                <a:gd name="T45" fmla="*/ 93 h 168"/>
                <a:gd name="T46" fmla="*/ 151 w 151"/>
                <a:gd name="T47" fmla="*/ 160 h 168"/>
                <a:gd name="T48" fmla="*/ 143 w 151"/>
                <a:gd name="T4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68">
                  <a:moveTo>
                    <a:pt x="143" y="168"/>
                  </a:moveTo>
                  <a:cubicBezTo>
                    <a:pt x="100" y="168"/>
                    <a:pt x="100" y="168"/>
                    <a:pt x="100" y="168"/>
                  </a:cubicBezTo>
                  <a:cubicBezTo>
                    <a:pt x="96" y="168"/>
                    <a:pt x="92" y="165"/>
                    <a:pt x="92" y="160"/>
                  </a:cubicBezTo>
                  <a:cubicBezTo>
                    <a:pt x="92" y="155"/>
                    <a:pt x="96" y="152"/>
                    <a:pt x="100" y="152"/>
                  </a:cubicBezTo>
                  <a:cubicBezTo>
                    <a:pt x="134" y="152"/>
                    <a:pt x="134" y="152"/>
                    <a:pt x="134" y="152"/>
                  </a:cubicBezTo>
                  <a:cubicBezTo>
                    <a:pt x="134" y="98"/>
                    <a:pt x="134" y="98"/>
                    <a:pt x="134" y="98"/>
                  </a:cubicBezTo>
                  <a:cubicBezTo>
                    <a:pt x="105" y="83"/>
                    <a:pt x="105" y="83"/>
                    <a:pt x="105" y="83"/>
                  </a:cubicBezTo>
                  <a:cubicBezTo>
                    <a:pt x="103" y="82"/>
                    <a:pt x="102" y="81"/>
                    <a:pt x="101" y="79"/>
                  </a:cubicBezTo>
                  <a:cubicBezTo>
                    <a:pt x="78" y="17"/>
                    <a:pt x="78" y="17"/>
                    <a:pt x="78" y="17"/>
                  </a:cubicBezTo>
                  <a:cubicBezTo>
                    <a:pt x="16" y="17"/>
                    <a:pt x="16" y="17"/>
                    <a:pt x="16" y="17"/>
                  </a:cubicBezTo>
                  <a:cubicBezTo>
                    <a:pt x="16" y="152"/>
                    <a:pt x="16" y="152"/>
                    <a:pt x="16" y="152"/>
                  </a:cubicBezTo>
                  <a:cubicBezTo>
                    <a:pt x="33" y="152"/>
                    <a:pt x="33" y="152"/>
                    <a:pt x="33" y="152"/>
                  </a:cubicBezTo>
                  <a:cubicBezTo>
                    <a:pt x="38" y="152"/>
                    <a:pt x="42" y="155"/>
                    <a:pt x="42" y="160"/>
                  </a:cubicBezTo>
                  <a:cubicBezTo>
                    <a:pt x="42" y="165"/>
                    <a:pt x="38" y="168"/>
                    <a:pt x="33" y="168"/>
                  </a:cubicBezTo>
                  <a:cubicBezTo>
                    <a:pt x="8" y="168"/>
                    <a:pt x="8" y="168"/>
                    <a:pt x="8" y="168"/>
                  </a:cubicBezTo>
                  <a:cubicBezTo>
                    <a:pt x="3" y="168"/>
                    <a:pt x="0" y="165"/>
                    <a:pt x="0" y="160"/>
                  </a:cubicBezTo>
                  <a:cubicBezTo>
                    <a:pt x="0" y="9"/>
                    <a:pt x="0" y="9"/>
                    <a:pt x="0" y="9"/>
                  </a:cubicBezTo>
                  <a:cubicBezTo>
                    <a:pt x="0" y="4"/>
                    <a:pt x="3" y="0"/>
                    <a:pt x="8" y="0"/>
                  </a:cubicBezTo>
                  <a:cubicBezTo>
                    <a:pt x="84" y="0"/>
                    <a:pt x="84" y="0"/>
                    <a:pt x="84" y="0"/>
                  </a:cubicBezTo>
                  <a:cubicBezTo>
                    <a:pt x="87" y="0"/>
                    <a:pt x="90" y="2"/>
                    <a:pt x="92" y="6"/>
                  </a:cubicBezTo>
                  <a:cubicBezTo>
                    <a:pt x="116" y="70"/>
                    <a:pt x="116" y="70"/>
                    <a:pt x="116" y="70"/>
                  </a:cubicBezTo>
                  <a:cubicBezTo>
                    <a:pt x="146" y="85"/>
                    <a:pt x="146" y="85"/>
                    <a:pt x="146" y="85"/>
                  </a:cubicBezTo>
                  <a:cubicBezTo>
                    <a:pt x="149" y="87"/>
                    <a:pt x="151" y="90"/>
                    <a:pt x="151" y="93"/>
                  </a:cubicBezTo>
                  <a:cubicBezTo>
                    <a:pt x="151" y="160"/>
                    <a:pt x="151" y="160"/>
                    <a:pt x="151" y="160"/>
                  </a:cubicBezTo>
                  <a:cubicBezTo>
                    <a:pt x="151" y="165"/>
                    <a:pt x="147" y="168"/>
                    <a:pt x="143"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72">
              <a:extLst>
                <a:ext uri="{FF2B5EF4-FFF2-40B4-BE49-F238E27FC236}">
                  <a16:creationId xmlns:a16="http://schemas.microsoft.com/office/drawing/2014/main" id="{601F4B0C-7798-0143-B17B-4DDAE7E36EE4}"/>
                </a:ext>
              </a:extLst>
            </p:cNvPr>
            <p:cNvSpPr>
              <a:spLocks noEditPoints="1"/>
            </p:cNvSpPr>
            <p:nvPr/>
          </p:nvSpPr>
          <p:spPr bwMode="auto">
            <a:xfrm>
              <a:off x="4483101" y="3468688"/>
              <a:ext cx="138113" cy="139700"/>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7 h 84"/>
                <a:gd name="T12" fmla="*/ 17 w 84"/>
                <a:gd name="T13" fmla="*/ 42 h 84"/>
                <a:gd name="T14" fmla="*/ 42 w 84"/>
                <a:gd name="T15" fmla="*/ 67 h 84"/>
                <a:gd name="T16" fmla="*/ 67 w 84"/>
                <a:gd name="T17" fmla="*/ 42 h 84"/>
                <a:gd name="T18" fmla="*/ 42 w 84"/>
                <a:gd name="T19"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7"/>
                  </a:moveTo>
                  <a:cubicBezTo>
                    <a:pt x="28" y="17"/>
                    <a:pt x="17" y="28"/>
                    <a:pt x="17" y="42"/>
                  </a:cubicBezTo>
                  <a:cubicBezTo>
                    <a:pt x="17" y="56"/>
                    <a:pt x="28" y="67"/>
                    <a:pt x="42" y="67"/>
                  </a:cubicBezTo>
                  <a:cubicBezTo>
                    <a:pt x="56" y="67"/>
                    <a:pt x="67" y="56"/>
                    <a:pt x="67" y="42"/>
                  </a:cubicBezTo>
                  <a:cubicBezTo>
                    <a:pt x="67" y="28"/>
                    <a:pt x="56"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3">
              <a:extLst>
                <a:ext uri="{FF2B5EF4-FFF2-40B4-BE49-F238E27FC236}">
                  <a16:creationId xmlns:a16="http://schemas.microsoft.com/office/drawing/2014/main" id="{34A443B5-7B73-A24F-82BD-F10E72B2E3E5}"/>
                </a:ext>
              </a:extLst>
            </p:cNvPr>
            <p:cNvSpPr>
              <a:spLocks/>
            </p:cNvSpPr>
            <p:nvPr/>
          </p:nvSpPr>
          <p:spPr bwMode="auto">
            <a:xfrm>
              <a:off x="4495801" y="3330575"/>
              <a:ext cx="84138" cy="82550"/>
            </a:xfrm>
            <a:custGeom>
              <a:avLst/>
              <a:gdLst>
                <a:gd name="T0" fmla="*/ 42 w 51"/>
                <a:gd name="T1" fmla="*/ 50 h 50"/>
                <a:gd name="T2" fmla="*/ 9 w 51"/>
                <a:gd name="T3" fmla="*/ 50 h 50"/>
                <a:gd name="T4" fmla="*/ 0 w 51"/>
                <a:gd name="T5" fmla="*/ 42 h 50"/>
                <a:gd name="T6" fmla="*/ 0 w 51"/>
                <a:gd name="T7" fmla="*/ 8 h 50"/>
                <a:gd name="T8" fmla="*/ 9 w 51"/>
                <a:gd name="T9" fmla="*/ 0 h 50"/>
                <a:gd name="T10" fmla="*/ 17 w 51"/>
                <a:gd name="T11" fmla="*/ 8 h 50"/>
                <a:gd name="T12" fmla="*/ 17 w 51"/>
                <a:gd name="T13" fmla="*/ 33 h 50"/>
                <a:gd name="T14" fmla="*/ 42 w 51"/>
                <a:gd name="T15" fmla="*/ 33 h 50"/>
                <a:gd name="T16" fmla="*/ 51 w 51"/>
                <a:gd name="T17" fmla="*/ 42 h 50"/>
                <a:gd name="T18" fmla="*/ 42 w 51"/>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0">
                  <a:moveTo>
                    <a:pt x="42" y="50"/>
                  </a:moveTo>
                  <a:cubicBezTo>
                    <a:pt x="9" y="50"/>
                    <a:pt x="9" y="50"/>
                    <a:pt x="9" y="50"/>
                  </a:cubicBezTo>
                  <a:cubicBezTo>
                    <a:pt x="4" y="50"/>
                    <a:pt x="0" y="47"/>
                    <a:pt x="0" y="42"/>
                  </a:cubicBezTo>
                  <a:cubicBezTo>
                    <a:pt x="0" y="8"/>
                    <a:pt x="0" y="8"/>
                    <a:pt x="0" y="8"/>
                  </a:cubicBezTo>
                  <a:cubicBezTo>
                    <a:pt x="0" y="4"/>
                    <a:pt x="4" y="0"/>
                    <a:pt x="9" y="0"/>
                  </a:cubicBezTo>
                  <a:cubicBezTo>
                    <a:pt x="13" y="0"/>
                    <a:pt x="17" y="4"/>
                    <a:pt x="17" y="8"/>
                  </a:cubicBezTo>
                  <a:cubicBezTo>
                    <a:pt x="17" y="33"/>
                    <a:pt x="17" y="33"/>
                    <a:pt x="17" y="33"/>
                  </a:cubicBezTo>
                  <a:cubicBezTo>
                    <a:pt x="42" y="33"/>
                    <a:pt x="42" y="33"/>
                    <a:pt x="42" y="33"/>
                  </a:cubicBezTo>
                  <a:cubicBezTo>
                    <a:pt x="47" y="33"/>
                    <a:pt x="51" y="37"/>
                    <a:pt x="51" y="42"/>
                  </a:cubicBezTo>
                  <a:cubicBezTo>
                    <a:pt x="51" y="47"/>
                    <a:pt x="47" y="50"/>
                    <a:pt x="4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4">
              <a:extLst>
                <a:ext uri="{FF2B5EF4-FFF2-40B4-BE49-F238E27FC236}">
                  <a16:creationId xmlns:a16="http://schemas.microsoft.com/office/drawing/2014/main" id="{1FABF415-CF3C-CB40-B957-B4B1B9FA558C}"/>
                </a:ext>
              </a:extLst>
            </p:cNvPr>
            <p:cNvSpPr>
              <a:spLocks/>
            </p:cNvSpPr>
            <p:nvPr/>
          </p:nvSpPr>
          <p:spPr bwMode="auto">
            <a:xfrm>
              <a:off x="4275139" y="3275013"/>
              <a:ext cx="138113" cy="28575"/>
            </a:xfrm>
            <a:custGeom>
              <a:avLst/>
              <a:gdLst>
                <a:gd name="T0" fmla="*/ 75 w 84"/>
                <a:gd name="T1" fmla="*/ 17 h 17"/>
                <a:gd name="T2" fmla="*/ 8 w 84"/>
                <a:gd name="T3" fmla="*/ 17 h 17"/>
                <a:gd name="T4" fmla="*/ 0 w 84"/>
                <a:gd name="T5" fmla="*/ 9 h 17"/>
                <a:gd name="T6" fmla="*/ 8 w 84"/>
                <a:gd name="T7" fmla="*/ 0 h 17"/>
                <a:gd name="T8" fmla="*/ 75 w 84"/>
                <a:gd name="T9" fmla="*/ 0 h 17"/>
                <a:gd name="T10" fmla="*/ 84 w 84"/>
                <a:gd name="T11" fmla="*/ 9 h 17"/>
                <a:gd name="T12" fmla="*/ 75 w 8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4" h="17">
                  <a:moveTo>
                    <a:pt x="75" y="17"/>
                  </a:moveTo>
                  <a:cubicBezTo>
                    <a:pt x="8" y="17"/>
                    <a:pt x="8" y="17"/>
                    <a:pt x="8" y="17"/>
                  </a:cubicBezTo>
                  <a:cubicBezTo>
                    <a:pt x="3" y="17"/>
                    <a:pt x="0" y="13"/>
                    <a:pt x="0" y="9"/>
                  </a:cubicBezTo>
                  <a:cubicBezTo>
                    <a:pt x="0" y="4"/>
                    <a:pt x="3" y="0"/>
                    <a:pt x="8" y="0"/>
                  </a:cubicBezTo>
                  <a:cubicBezTo>
                    <a:pt x="75" y="0"/>
                    <a:pt x="75" y="0"/>
                    <a:pt x="75" y="0"/>
                  </a:cubicBezTo>
                  <a:cubicBezTo>
                    <a:pt x="80" y="0"/>
                    <a:pt x="84" y="4"/>
                    <a:pt x="84" y="9"/>
                  </a:cubicBezTo>
                  <a:cubicBezTo>
                    <a:pt x="84" y="13"/>
                    <a:pt x="80" y="17"/>
                    <a:pt x="7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5">
              <a:extLst>
                <a:ext uri="{FF2B5EF4-FFF2-40B4-BE49-F238E27FC236}">
                  <a16:creationId xmlns:a16="http://schemas.microsoft.com/office/drawing/2014/main" id="{968A1488-1962-944A-821D-63B316642A09}"/>
                </a:ext>
              </a:extLst>
            </p:cNvPr>
            <p:cNvSpPr>
              <a:spLocks/>
            </p:cNvSpPr>
            <p:nvPr/>
          </p:nvSpPr>
          <p:spPr bwMode="auto">
            <a:xfrm>
              <a:off x="4246564" y="3205163"/>
              <a:ext cx="220663" cy="98425"/>
            </a:xfrm>
            <a:custGeom>
              <a:avLst/>
              <a:gdLst>
                <a:gd name="T0" fmla="*/ 126 w 134"/>
                <a:gd name="T1" fmla="*/ 59 h 59"/>
                <a:gd name="T2" fmla="*/ 118 w 134"/>
                <a:gd name="T3" fmla="*/ 51 h 59"/>
                <a:gd name="T4" fmla="*/ 118 w 134"/>
                <a:gd name="T5" fmla="*/ 17 h 59"/>
                <a:gd name="T6" fmla="*/ 8 w 134"/>
                <a:gd name="T7" fmla="*/ 17 h 59"/>
                <a:gd name="T8" fmla="*/ 0 w 134"/>
                <a:gd name="T9" fmla="*/ 9 h 59"/>
                <a:gd name="T10" fmla="*/ 8 w 134"/>
                <a:gd name="T11" fmla="*/ 0 h 59"/>
                <a:gd name="T12" fmla="*/ 126 w 134"/>
                <a:gd name="T13" fmla="*/ 0 h 59"/>
                <a:gd name="T14" fmla="*/ 134 w 134"/>
                <a:gd name="T15" fmla="*/ 9 h 59"/>
                <a:gd name="T16" fmla="*/ 134 w 134"/>
                <a:gd name="T17" fmla="*/ 51 h 59"/>
                <a:gd name="T18" fmla="*/ 126 w 134"/>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59">
                  <a:moveTo>
                    <a:pt x="126" y="59"/>
                  </a:moveTo>
                  <a:cubicBezTo>
                    <a:pt x="121" y="59"/>
                    <a:pt x="118" y="55"/>
                    <a:pt x="118" y="51"/>
                  </a:cubicBezTo>
                  <a:cubicBezTo>
                    <a:pt x="118" y="17"/>
                    <a:pt x="118" y="17"/>
                    <a:pt x="118" y="17"/>
                  </a:cubicBezTo>
                  <a:cubicBezTo>
                    <a:pt x="8" y="17"/>
                    <a:pt x="8" y="17"/>
                    <a:pt x="8" y="17"/>
                  </a:cubicBezTo>
                  <a:cubicBezTo>
                    <a:pt x="4" y="17"/>
                    <a:pt x="0" y="13"/>
                    <a:pt x="0" y="9"/>
                  </a:cubicBezTo>
                  <a:cubicBezTo>
                    <a:pt x="0" y="4"/>
                    <a:pt x="4" y="0"/>
                    <a:pt x="8" y="0"/>
                  </a:cubicBezTo>
                  <a:cubicBezTo>
                    <a:pt x="126" y="0"/>
                    <a:pt x="126" y="0"/>
                    <a:pt x="126" y="0"/>
                  </a:cubicBezTo>
                  <a:cubicBezTo>
                    <a:pt x="131" y="0"/>
                    <a:pt x="134" y="4"/>
                    <a:pt x="134" y="9"/>
                  </a:cubicBezTo>
                  <a:cubicBezTo>
                    <a:pt x="134" y="51"/>
                    <a:pt x="134" y="51"/>
                    <a:pt x="134" y="51"/>
                  </a:cubicBezTo>
                  <a:cubicBezTo>
                    <a:pt x="134" y="55"/>
                    <a:pt x="131" y="59"/>
                    <a:pt x="12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76">
              <a:extLst>
                <a:ext uri="{FF2B5EF4-FFF2-40B4-BE49-F238E27FC236}">
                  <a16:creationId xmlns:a16="http://schemas.microsoft.com/office/drawing/2014/main" id="{CB7FE156-8EC6-4546-94DB-B81A532BA631}"/>
                </a:ext>
              </a:extLst>
            </p:cNvPr>
            <p:cNvSpPr>
              <a:spLocks/>
            </p:cNvSpPr>
            <p:nvPr/>
          </p:nvSpPr>
          <p:spPr bwMode="auto">
            <a:xfrm>
              <a:off x="4302126" y="3344863"/>
              <a:ext cx="111125" cy="26988"/>
            </a:xfrm>
            <a:custGeom>
              <a:avLst/>
              <a:gdLst>
                <a:gd name="T0" fmla="*/ 59 w 68"/>
                <a:gd name="T1" fmla="*/ 17 h 17"/>
                <a:gd name="T2" fmla="*/ 9 w 68"/>
                <a:gd name="T3" fmla="*/ 17 h 17"/>
                <a:gd name="T4" fmla="*/ 0 w 68"/>
                <a:gd name="T5" fmla="*/ 9 h 17"/>
                <a:gd name="T6" fmla="*/ 9 w 68"/>
                <a:gd name="T7" fmla="*/ 0 h 17"/>
                <a:gd name="T8" fmla="*/ 59 w 68"/>
                <a:gd name="T9" fmla="*/ 0 h 17"/>
                <a:gd name="T10" fmla="*/ 68 w 68"/>
                <a:gd name="T11" fmla="*/ 9 h 17"/>
                <a:gd name="T12" fmla="*/ 59 w 6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59" y="17"/>
                  </a:moveTo>
                  <a:cubicBezTo>
                    <a:pt x="9" y="17"/>
                    <a:pt x="9" y="17"/>
                    <a:pt x="9" y="17"/>
                  </a:cubicBezTo>
                  <a:cubicBezTo>
                    <a:pt x="4" y="17"/>
                    <a:pt x="0" y="13"/>
                    <a:pt x="0" y="9"/>
                  </a:cubicBezTo>
                  <a:cubicBezTo>
                    <a:pt x="0" y="4"/>
                    <a:pt x="4" y="0"/>
                    <a:pt x="9" y="0"/>
                  </a:cubicBezTo>
                  <a:cubicBezTo>
                    <a:pt x="59" y="0"/>
                    <a:pt x="59" y="0"/>
                    <a:pt x="59" y="0"/>
                  </a:cubicBezTo>
                  <a:cubicBezTo>
                    <a:pt x="64" y="0"/>
                    <a:pt x="68" y="4"/>
                    <a:pt x="68" y="9"/>
                  </a:cubicBezTo>
                  <a:cubicBezTo>
                    <a:pt x="68" y="13"/>
                    <a:pt x="64" y="17"/>
                    <a:pt x="5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77">
              <a:extLst>
                <a:ext uri="{FF2B5EF4-FFF2-40B4-BE49-F238E27FC236}">
                  <a16:creationId xmlns:a16="http://schemas.microsoft.com/office/drawing/2014/main" id="{CE63A1A2-23F2-574F-B1D6-C425CD09A970}"/>
                </a:ext>
              </a:extLst>
            </p:cNvPr>
            <p:cNvSpPr>
              <a:spLocks/>
            </p:cNvSpPr>
            <p:nvPr/>
          </p:nvSpPr>
          <p:spPr bwMode="auto">
            <a:xfrm>
              <a:off x="4329114" y="3413125"/>
              <a:ext cx="84138" cy="28575"/>
            </a:xfrm>
            <a:custGeom>
              <a:avLst/>
              <a:gdLst>
                <a:gd name="T0" fmla="*/ 42 w 51"/>
                <a:gd name="T1" fmla="*/ 17 h 17"/>
                <a:gd name="T2" fmla="*/ 9 w 51"/>
                <a:gd name="T3" fmla="*/ 17 h 17"/>
                <a:gd name="T4" fmla="*/ 0 w 51"/>
                <a:gd name="T5" fmla="*/ 9 h 17"/>
                <a:gd name="T6" fmla="*/ 9 w 51"/>
                <a:gd name="T7" fmla="*/ 0 h 17"/>
                <a:gd name="T8" fmla="*/ 42 w 51"/>
                <a:gd name="T9" fmla="*/ 0 h 17"/>
                <a:gd name="T10" fmla="*/ 51 w 51"/>
                <a:gd name="T11" fmla="*/ 9 h 17"/>
                <a:gd name="T12" fmla="*/ 42 w 5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1" h="17">
                  <a:moveTo>
                    <a:pt x="42" y="17"/>
                  </a:moveTo>
                  <a:cubicBezTo>
                    <a:pt x="9" y="17"/>
                    <a:pt x="9" y="17"/>
                    <a:pt x="9" y="17"/>
                  </a:cubicBezTo>
                  <a:cubicBezTo>
                    <a:pt x="4" y="17"/>
                    <a:pt x="0" y="13"/>
                    <a:pt x="0" y="9"/>
                  </a:cubicBezTo>
                  <a:cubicBezTo>
                    <a:pt x="0" y="4"/>
                    <a:pt x="4" y="0"/>
                    <a:pt x="9" y="0"/>
                  </a:cubicBezTo>
                  <a:cubicBezTo>
                    <a:pt x="42" y="0"/>
                    <a:pt x="42" y="0"/>
                    <a:pt x="42" y="0"/>
                  </a:cubicBezTo>
                  <a:cubicBezTo>
                    <a:pt x="47" y="0"/>
                    <a:pt x="51" y="4"/>
                    <a:pt x="51" y="9"/>
                  </a:cubicBezTo>
                  <a:cubicBezTo>
                    <a:pt x="51" y="13"/>
                    <a:pt x="47" y="17"/>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7B573473-DF0D-4B4E-A82C-7D9A888800C4}"/>
              </a:ext>
            </a:extLst>
          </p:cNvPr>
          <p:cNvGrpSpPr/>
          <p:nvPr/>
        </p:nvGrpSpPr>
        <p:grpSpPr>
          <a:xfrm>
            <a:off x="5905894" y="97331"/>
            <a:ext cx="416569" cy="418159"/>
            <a:chOff x="5866022" y="74563"/>
            <a:chExt cx="461930" cy="463694"/>
          </a:xfrm>
          <a:solidFill>
            <a:schemeClr val="accent2"/>
          </a:solidFill>
        </p:grpSpPr>
        <p:sp>
          <p:nvSpPr>
            <p:cNvPr id="112" name="Freeform 293">
              <a:extLst>
                <a:ext uri="{FF2B5EF4-FFF2-40B4-BE49-F238E27FC236}">
                  <a16:creationId xmlns:a16="http://schemas.microsoft.com/office/drawing/2014/main" id="{84C400A5-0C4E-3345-AEEF-E303754EB14F}"/>
                </a:ext>
              </a:extLst>
            </p:cNvPr>
            <p:cNvSpPr>
              <a:spLocks/>
            </p:cNvSpPr>
            <p:nvPr/>
          </p:nvSpPr>
          <p:spPr bwMode="auto">
            <a:xfrm>
              <a:off x="6081119" y="78089"/>
              <a:ext cx="31736" cy="460168"/>
            </a:xfrm>
            <a:custGeom>
              <a:avLst/>
              <a:gdLst>
                <a:gd name="T0" fmla="*/ 9 w 17"/>
                <a:gd name="T1" fmla="*/ 252 h 252"/>
                <a:gd name="T2" fmla="*/ 0 w 17"/>
                <a:gd name="T3" fmla="*/ 244 h 252"/>
                <a:gd name="T4" fmla="*/ 0 w 17"/>
                <a:gd name="T5" fmla="*/ 8 h 252"/>
                <a:gd name="T6" fmla="*/ 9 w 17"/>
                <a:gd name="T7" fmla="*/ 0 h 252"/>
                <a:gd name="T8" fmla="*/ 17 w 17"/>
                <a:gd name="T9" fmla="*/ 8 h 252"/>
                <a:gd name="T10" fmla="*/ 17 w 17"/>
                <a:gd name="T11" fmla="*/ 244 h 252"/>
                <a:gd name="T12" fmla="*/ 9 w 17"/>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17" h="252">
                  <a:moveTo>
                    <a:pt x="9" y="252"/>
                  </a:moveTo>
                  <a:cubicBezTo>
                    <a:pt x="4" y="252"/>
                    <a:pt x="0" y="249"/>
                    <a:pt x="0" y="244"/>
                  </a:cubicBezTo>
                  <a:cubicBezTo>
                    <a:pt x="0" y="8"/>
                    <a:pt x="0" y="8"/>
                    <a:pt x="0" y="8"/>
                  </a:cubicBezTo>
                  <a:cubicBezTo>
                    <a:pt x="0" y="4"/>
                    <a:pt x="4" y="0"/>
                    <a:pt x="9" y="0"/>
                  </a:cubicBezTo>
                  <a:cubicBezTo>
                    <a:pt x="13" y="0"/>
                    <a:pt x="17" y="4"/>
                    <a:pt x="17" y="8"/>
                  </a:cubicBezTo>
                  <a:cubicBezTo>
                    <a:pt x="17" y="244"/>
                    <a:pt x="17" y="244"/>
                    <a:pt x="17" y="244"/>
                  </a:cubicBezTo>
                  <a:cubicBezTo>
                    <a:pt x="17" y="249"/>
                    <a:pt x="13" y="252"/>
                    <a:pt x="9"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94">
              <a:extLst>
                <a:ext uri="{FF2B5EF4-FFF2-40B4-BE49-F238E27FC236}">
                  <a16:creationId xmlns:a16="http://schemas.microsoft.com/office/drawing/2014/main" id="{AE1C995B-8997-3B42-B2F0-DC9D10DFFD2A}"/>
                </a:ext>
              </a:extLst>
            </p:cNvPr>
            <p:cNvSpPr>
              <a:spLocks/>
            </p:cNvSpPr>
            <p:nvPr/>
          </p:nvSpPr>
          <p:spPr bwMode="auto">
            <a:xfrm>
              <a:off x="5888943" y="293187"/>
              <a:ext cx="416090" cy="29973"/>
            </a:xfrm>
            <a:custGeom>
              <a:avLst/>
              <a:gdLst>
                <a:gd name="T0" fmla="*/ 219 w 227"/>
                <a:gd name="T1" fmla="*/ 17 h 17"/>
                <a:gd name="T2" fmla="*/ 8 w 227"/>
                <a:gd name="T3" fmla="*/ 17 h 17"/>
                <a:gd name="T4" fmla="*/ 0 w 227"/>
                <a:gd name="T5" fmla="*/ 8 h 17"/>
                <a:gd name="T6" fmla="*/ 8 w 227"/>
                <a:gd name="T7" fmla="*/ 0 h 17"/>
                <a:gd name="T8" fmla="*/ 219 w 227"/>
                <a:gd name="T9" fmla="*/ 0 h 17"/>
                <a:gd name="T10" fmla="*/ 227 w 227"/>
                <a:gd name="T11" fmla="*/ 8 h 17"/>
                <a:gd name="T12" fmla="*/ 219 w 2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27" h="17">
                  <a:moveTo>
                    <a:pt x="219" y="17"/>
                  </a:moveTo>
                  <a:cubicBezTo>
                    <a:pt x="8" y="17"/>
                    <a:pt x="8" y="17"/>
                    <a:pt x="8" y="17"/>
                  </a:cubicBezTo>
                  <a:cubicBezTo>
                    <a:pt x="4" y="17"/>
                    <a:pt x="0" y="13"/>
                    <a:pt x="0" y="8"/>
                  </a:cubicBezTo>
                  <a:cubicBezTo>
                    <a:pt x="0" y="4"/>
                    <a:pt x="4" y="0"/>
                    <a:pt x="8" y="0"/>
                  </a:cubicBezTo>
                  <a:cubicBezTo>
                    <a:pt x="219" y="0"/>
                    <a:pt x="219" y="0"/>
                    <a:pt x="219" y="0"/>
                  </a:cubicBezTo>
                  <a:cubicBezTo>
                    <a:pt x="223" y="0"/>
                    <a:pt x="227" y="4"/>
                    <a:pt x="227" y="8"/>
                  </a:cubicBezTo>
                  <a:cubicBezTo>
                    <a:pt x="227" y="13"/>
                    <a:pt x="223" y="17"/>
                    <a:pt x="2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295">
              <a:extLst>
                <a:ext uri="{FF2B5EF4-FFF2-40B4-BE49-F238E27FC236}">
                  <a16:creationId xmlns:a16="http://schemas.microsoft.com/office/drawing/2014/main" id="{8421443D-26AA-184E-A60E-1ABF4F8CC8C4}"/>
                </a:ext>
              </a:extLst>
            </p:cNvPr>
            <p:cNvSpPr>
              <a:spLocks noEditPoints="1"/>
            </p:cNvSpPr>
            <p:nvPr/>
          </p:nvSpPr>
          <p:spPr bwMode="auto">
            <a:xfrm>
              <a:off x="5866022" y="74563"/>
              <a:ext cx="461930" cy="463694"/>
            </a:xfrm>
            <a:custGeom>
              <a:avLst/>
              <a:gdLst>
                <a:gd name="T0" fmla="*/ 127 w 253"/>
                <a:gd name="T1" fmla="*/ 253 h 253"/>
                <a:gd name="T2" fmla="*/ 123 w 253"/>
                <a:gd name="T3" fmla="*/ 253 h 253"/>
                <a:gd name="T4" fmla="*/ 0 w 253"/>
                <a:gd name="T5" fmla="*/ 51 h 253"/>
                <a:gd name="T6" fmla="*/ 9 w 253"/>
                <a:gd name="T7" fmla="*/ 43 h 253"/>
                <a:gd name="T8" fmla="*/ 122 w 253"/>
                <a:gd name="T9" fmla="*/ 3 h 253"/>
                <a:gd name="T10" fmla="*/ 132 w 253"/>
                <a:gd name="T11" fmla="*/ 3 h 253"/>
                <a:gd name="T12" fmla="*/ 244 w 253"/>
                <a:gd name="T13" fmla="*/ 43 h 253"/>
                <a:gd name="T14" fmla="*/ 253 w 253"/>
                <a:gd name="T15" fmla="*/ 51 h 253"/>
                <a:gd name="T16" fmla="*/ 130 w 253"/>
                <a:gd name="T17" fmla="*/ 253 h 253"/>
                <a:gd name="T18" fmla="*/ 127 w 253"/>
                <a:gd name="T19" fmla="*/ 253 h 253"/>
                <a:gd name="T20" fmla="*/ 17 w 253"/>
                <a:gd name="T21" fmla="*/ 60 h 253"/>
                <a:gd name="T22" fmla="*/ 127 w 253"/>
                <a:gd name="T23" fmla="*/ 236 h 253"/>
                <a:gd name="T24" fmla="*/ 236 w 253"/>
                <a:gd name="T25" fmla="*/ 60 h 253"/>
                <a:gd name="T26" fmla="*/ 127 w 253"/>
                <a:gd name="T27" fmla="*/ 20 h 253"/>
                <a:gd name="T28" fmla="*/ 17 w 253"/>
                <a:gd name="T29" fmla="*/ 6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53">
                  <a:moveTo>
                    <a:pt x="127" y="253"/>
                  </a:moveTo>
                  <a:cubicBezTo>
                    <a:pt x="125" y="253"/>
                    <a:pt x="124" y="253"/>
                    <a:pt x="123" y="253"/>
                  </a:cubicBezTo>
                  <a:cubicBezTo>
                    <a:pt x="49" y="221"/>
                    <a:pt x="0" y="142"/>
                    <a:pt x="0" y="51"/>
                  </a:cubicBezTo>
                  <a:cubicBezTo>
                    <a:pt x="0" y="47"/>
                    <a:pt x="4" y="43"/>
                    <a:pt x="9" y="43"/>
                  </a:cubicBezTo>
                  <a:cubicBezTo>
                    <a:pt x="42" y="43"/>
                    <a:pt x="91" y="26"/>
                    <a:pt x="122" y="3"/>
                  </a:cubicBezTo>
                  <a:cubicBezTo>
                    <a:pt x="125" y="0"/>
                    <a:pt x="129" y="0"/>
                    <a:pt x="132" y="3"/>
                  </a:cubicBezTo>
                  <a:cubicBezTo>
                    <a:pt x="162" y="26"/>
                    <a:pt x="211" y="43"/>
                    <a:pt x="244" y="43"/>
                  </a:cubicBezTo>
                  <a:cubicBezTo>
                    <a:pt x="249" y="43"/>
                    <a:pt x="253" y="47"/>
                    <a:pt x="253" y="51"/>
                  </a:cubicBezTo>
                  <a:cubicBezTo>
                    <a:pt x="253" y="142"/>
                    <a:pt x="205" y="221"/>
                    <a:pt x="130" y="253"/>
                  </a:cubicBezTo>
                  <a:cubicBezTo>
                    <a:pt x="129" y="253"/>
                    <a:pt x="128" y="253"/>
                    <a:pt x="127" y="253"/>
                  </a:cubicBezTo>
                  <a:close/>
                  <a:moveTo>
                    <a:pt x="17" y="60"/>
                  </a:moveTo>
                  <a:cubicBezTo>
                    <a:pt x="20" y="138"/>
                    <a:pt x="62" y="206"/>
                    <a:pt x="127" y="236"/>
                  </a:cubicBezTo>
                  <a:cubicBezTo>
                    <a:pt x="191" y="206"/>
                    <a:pt x="233" y="138"/>
                    <a:pt x="236" y="60"/>
                  </a:cubicBezTo>
                  <a:cubicBezTo>
                    <a:pt x="201" y="57"/>
                    <a:pt x="158" y="41"/>
                    <a:pt x="127" y="20"/>
                  </a:cubicBezTo>
                  <a:cubicBezTo>
                    <a:pt x="96" y="41"/>
                    <a:pt x="52" y="57"/>
                    <a:pt x="1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5" name="Group 114">
            <a:extLst>
              <a:ext uri="{FF2B5EF4-FFF2-40B4-BE49-F238E27FC236}">
                <a16:creationId xmlns:a16="http://schemas.microsoft.com/office/drawing/2014/main" id="{D958DB99-B130-BD4D-96A8-C9EC97B2C736}"/>
              </a:ext>
            </a:extLst>
          </p:cNvPr>
          <p:cNvGrpSpPr/>
          <p:nvPr/>
        </p:nvGrpSpPr>
        <p:grpSpPr>
          <a:xfrm>
            <a:off x="7235437" y="80074"/>
            <a:ext cx="431478" cy="452672"/>
            <a:chOff x="7204075" y="1612901"/>
            <a:chExt cx="452438" cy="474662"/>
          </a:xfrm>
          <a:solidFill>
            <a:schemeClr val="accent2"/>
          </a:solidFill>
        </p:grpSpPr>
        <p:sp>
          <p:nvSpPr>
            <p:cNvPr id="116" name="Freeform 51">
              <a:extLst>
                <a:ext uri="{FF2B5EF4-FFF2-40B4-BE49-F238E27FC236}">
                  <a16:creationId xmlns:a16="http://schemas.microsoft.com/office/drawing/2014/main" id="{5FD1D6A6-A04C-EB48-BC62-39272AE8D2FC}"/>
                </a:ext>
              </a:extLst>
            </p:cNvPr>
            <p:cNvSpPr>
              <a:spLocks/>
            </p:cNvSpPr>
            <p:nvPr/>
          </p:nvSpPr>
          <p:spPr bwMode="auto">
            <a:xfrm>
              <a:off x="7412038" y="1727201"/>
              <a:ext cx="153988" cy="150812"/>
            </a:xfrm>
            <a:custGeom>
              <a:avLst/>
              <a:gdLst>
                <a:gd name="T0" fmla="*/ 84 w 93"/>
                <a:gd name="T1" fmla="*/ 92 h 92"/>
                <a:gd name="T2" fmla="*/ 9 w 93"/>
                <a:gd name="T3" fmla="*/ 92 h 92"/>
                <a:gd name="T4" fmla="*/ 0 w 93"/>
                <a:gd name="T5" fmla="*/ 84 h 92"/>
                <a:gd name="T6" fmla="*/ 0 w 93"/>
                <a:gd name="T7" fmla="*/ 8 h 92"/>
                <a:gd name="T8" fmla="*/ 9 w 93"/>
                <a:gd name="T9" fmla="*/ 0 h 92"/>
                <a:gd name="T10" fmla="*/ 17 w 93"/>
                <a:gd name="T11" fmla="*/ 8 h 92"/>
                <a:gd name="T12" fmla="*/ 17 w 93"/>
                <a:gd name="T13" fmla="*/ 76 h 92"/>
                <a:gd name="T14" fmla="*/ 84 w 93"/>
                <a:gd name="T15" fmla="*/ 76 h 92"/>
                <a:gd name="T16" fmla="*/ 93 w 93"/>
                <a:gd name="T17" fmla="*/ 84 h 92"/>
                <a:gd name="T18" fmla="*/ 84 w 93"/>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2">
                  <a:moveTo>
                    <a:pt x="84" y="92"/>
                  </a:moveTo>
                  <a:cubicBezTo>
                    <a:pt x="9" y="92"/>
                    <a:pt x="9" y="92"/>
                    <a:pt x="9" y="92"/>
                  </a:cubicBezTo>
                  <a:cubicBezTo>
                    <a:pt x="4" y="92"/>
                    <a:pt x="0" y="89"/>
                    <a:pt x="0" y="84"/>
                  </a:cubicBezTo>
                  <a:cubicBezTo>
                    <a:pt x="0" y="8"/>
                    <a:pt x="0" y="8"/>
                    <a:pt x="0" y="8"/>
                  </a:cubicBezTo>
                  <a:cubicBezTo>
                    <a:pt x="0" y="4"/>
                    <a:pt x="4" y="0"/>
                    <a:pt x="9" y="0"/>
                  </a:cubicBezTo>
                  <a:cubicBezTo>
                    <a:pt x="13" y="0"/>
                    <a:pt x="17" y="4"/>
                    <a:pt x="17" y="8"/>
                  </a:cubicBezTo>
                  <a:cubicBezTo>
                    <a:pt x="17" y="76"/>
                    <a:pt x="17" y="76"/>
                    <a:pt x="17" y="76"/>
                  </a:cubicBezTo>
                  <a:cubicBezTo>
                    <a:pt x="84" y="76"/>
                    <a:pt x="84" y="76"/>
                    <a:pt x="84" y="76"/>
                  </a:cubicBezTo>
                  <a:cubicBezTo>
                    <a:pt x="89" y="76"/>
                    <a:pt x="93" y="79"/>
                    <a:pt x="93" y="84"/>
                  </a:cubicBezTo>
                  <a:cubicBezTo>
                    <a:pt x="93" y="89"/>
                    <a:pt x="89" y="92"/>
                    <a:pt x="84"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52">
              <a:extLst>
                <a:ext uri="{FF2B5EF4-FFF2-40B4-BE49-F238E27FC236}">
                  <a16:creationId xmlns:a16="http://schemas.microsoft.com/office/drawing/2014/main" id="{DF0997C8-D58E-A74F-8CB1-30052F64E771}"/>
                </a:ext>
              </a:extLst>
            </p:cNvPr>
            <p:cNvSpPr>
              <a:spLocks/>
            </p:cNvSpPr>
            <p:nvPr/>
          </p:nvSpPr>
          <p:spPr bwMode="auto">
            <a:xfrm>
              <a:off x="7204075" y="1612901"/>
              <a:ext cx="452438" cy="474662"/>
            </a:xfrm>
            <a:custGeom>
              <a:avLst/>
              <a:gdLst>
                <a:gd name="T0" fmla="*/ 135 w 274"/>
                <a:gd name="T1" fmla="*/ 288 h 288"/>
                <a:gd name="T2" fmla="*/ 93 w 274"/>
                <a:gd name="T3" fmla="*/ 281 h 288"/>
                <a:gd name="T4" fmla="*/ 14 w 274"/>
                <a:gd name="T5" fmla="*/ 214 h 288"/>
                <a:gd name="T6" fmla="*/ 18 w 274"/>
                <a:gd name="T7" fmla="*/ 203 h 288"/>
                <a:gd name="T8" fmla="*/ 29 w 274"/>
                <a:gd name="T9" fmla="*/ 206 h 288"/>
                <a:gd name="T10" fmla="*/ 98 w 274"/>
                <a:gd name="T11" fmla="*/ 265 h 288"/>
                <a:gd name="T12" fmla="*/ 188 w 274"/>
                <a:gd name="T13" fmla="*/ 258 h 288"/>
                <a:gd name="T14" fmla="*/ 247 w 274"/>
                <a:gd name="T15" fmla="*/ 189 h 288"/>
                <a:gd name="T16" fmla="*/ 240 w 274"/>
                <a:gd name="T17" fmla="*/ 100 h 288"/>
                <a:gd name="T18" fmla="*/ 81 w 274"/>
                <a:gd name="T19" fmla="*/ 48 h 288"/>
                <a:gd name="T20" fmla="*/ 17 w 274"/>
                <a:gd name="T21" fmla="*/ 153 h 288"/>
                <a:gd name="T22" fmla="*/ 8 w 274"/>
                <a:gd name="T23" fmla="*/ 161 h 288"/>
                <a:gd name="T24" fmla="*/ 0 w 274"/>
                <a:gd name="T25" fmla="*/ 153 h 288"/>
                <a:gd name="T26" fmla="*/ 73 w 274"/>
                <a:gd name="T27" fmla="*/ 33 h 288"/>
                <a:gd name="T28" fmla="*/ 255 w 274"/>
                <a:gd name="T29" fmla="*/ 92 h 288"/>
                <a:gd name="T30" fmla="*/ 263 w 274"/>
                <a:gd name="T31" fmla="*/ 195 h 288"/>
                <a:gd name="T32" fmla="*/ 196 w 274"/>
                <a:gd name="T33" fmla="*/ 273 h 288"/>
                <a:gd name="T34" fmla="*/ 135 w 274"/>
                <a:gd name="T35"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88">
                  <a:moveTo>
                    <a:pt x="135" y="288"/>
                  </a:moveTo>
                  <a:cubicBezTo>
                    <a:pt x="120" y="288"/>
                    <a:pt x="106" y="286"/>
                    <a:pt x="93" y="281"/>
                  </a:cubicBezTo>
                  <a:cubicBezTo>
                    <a:pt x="58" y="270"/>
                    <a:pt x="30" y="246"/>
                    <a:pt x="14" y="214"/>
                  </a:cubicBezTo>
                  <a:cubicBezTo>
                    <a:pt x="12" y="210"/>
                    <a:pt x="14" y="205"/>
                    <a:pt x="18" y="203"/>
                  </a:cubicBezTo>
                  <a:cubicBezTo>
                    <a:pt x="22" y="201"/>
                    <a:pt x="27" y="202"/>
                    <a:pt x="29" y="206"/>
                  </a:cubicBezTo>
                  <a:cubicBezTo>
                    <a:pt x="43" y="235"/>
                    <a:pt x="68" y="255"/>
                    <a:pt x="98" y="265"/>
                  </a:cubicBezTo>
                  <a:cubicBezTo>
                    <a:pt x="128" y="275"/>
                    <a:pt x="160" y="273"/>
                    <a:pt x="188" y="258"/>
                  </a:cubicBezTo>
                  <a:cubicBezTo>
                    <a:pt x="216" y="244"/>
                    <a:pt x="237" y="219"/>
                    <a:pt x="247" y="189"/>
                  </a:cubicBezTo>
                  <a:cubicBezTo>
                    <a:pt x="257" y="160"/>
                    <a:pt x="254" y="128"/>
                    <a:pt x="240" y="100"/>
                  </a:cubicBezTo>
                  <a:cubicBezTo>
                    <a:pt x="210" y="42"/>
                    <a:pt x="139" y="19"/>
                    <a:pt x="81" y="48"/>
                  </a:cubicBezTo>
                  <a:cubicBezTo>
                    <a:pt x="41" y="68"/>
                    <a:pt x="17" y="109"/>
                    <a:pt x="17" y="153"/>
                  </a:cubicBezTo>
                  <a:cubicBezTo>
                    <a:pt x="17" y="158"/>
                    <a:pt x="13" y="161"/>
                    <a:pt x="8" y="161"/>
                  </a:cubicBezTo>
                  <a:cubicBezTo>
                    <a:pt x="4" y="161"/>
                    <a:pt x="0" y="158"/>
                    <a:pt x="0" y="153"/>
                  </a:cubicBezTo>
                  <a:cubicBezTo>
                    <a:pt x="0" y="102"/>
                    <a:pt x="28" y="56"/>
                    <a:pt x="73" y="33"/>
                  </a:cubicBezTo>
                  <a:cubicBezTo>
                    <a:pt x="140" y="0"/>
                    <a:pt x="221" y="26"/>
                    <a:pt x="255" y="92"/>
                  </a:cubicBezTo>
                  <a:cubicBezTo>
                    <a:pt x="271" y="124"/>
                    <a:pt x="274" y="161"/>
                    <a:pt x="263" y="195"/>
                  </a:cubicBezTo>
                  <a:cubicBezTo>
                    <a:pt x="252" y="229"/>
                    <a:pt x="228" y="257"/>
                    <a:pt x="196" y="273"/>
                  </a:cubicBezTo>
                  <a:cubicBezTo>
                    <a:pt x="176" y="283"/>
                    <a:pt x="156" y="288"/>
                    <a:pt x="135"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53">
              <a:extLst>
                <a:ext uri="{FF2B5EF4-FFF2-40B4-BE49-F238E27FC236}">
                  <a16:creationId xmlns:a16="http://schemas.microsoft.com/office/drawing/2014/main" id="{8410F8A7-4D7E-144B-996F-B727F7C77820}"/>
                </a:ext>
              </a:extLst>
            </p:cNvPr>
            <p:cNvSpPr>
              <a:spLocks/>
            </p:cNvSpPr>
            <p:nvPr/>
          </p:nvSpPr>
          <p:spPr bwMode="auto">
            <a:xfrm>
              <a:off x="7226300" y="1946276"/>
              <a:ext cx="139700" cy="138112"/>
            </a:xfrm>
            <a:custGeom>
              <a:avLst/>
              <a:gdLst>
                <a:gd name="T0" fmla="*/ 17 w 85"/>
                <a:gd name="T1" fmla="*/ 84 h 84"/>
                <a:gd name="T2" fmla="*/ 9 w 85"/>
                <a:gd name="T3" fmla="*/ 77 h 84"/>
                <a:gd name="T4" fmla="*/ 0 w 85"/>
                <a:gd name="T5" fmla="*/ 9 h 84"/>
                <a:gd name="T6" fmla="*/ 3 w 85"/>
                <a:gd name="T7" fmla="*/ 2 h 84"/>
                <a:gd name="T8" fmla="*/ 10 w 85"/>
                <a:gd name="T9" fmla="*/ 0 h 84"/>
                <a:gd name="T10" fmla="*/ 77 w 85"/>
                <a:gd name="T11" fmla="*/ 8 h 84"/>
                <a:gd name="T12" fmla="*/ 84 w 85"/>
                <a:gd name="T13" fmla="*/ 18 h 84"/>
                <a:gd name="T14" fmla="*/ 75 w 85"/>
                <a:gd name="T15" fmla="*/ 25 h 84"/>
                <a:gd name="T16" fmla="*/ 19 w 85"/>
                <a:gd name="T17" fmla="*/ 18 h 84"/>
                <a:gd name="T18" fmla="*/ 26 w 85"/>
                <a:gd name="T19" fmla="*/ 74 h 84"/>
                <a:gd name="T20" fmla="*/ 18 w 85"/>
                <a:gd name="T21" fmla="*/ 84 h 84"/>
                <a:gd name="T22" fmla="*/ 17 w 85"/>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84">
                  <a:moveTo>
                    <a:pt x="17" y="84"/>
                  </a:moveTo>
                  <a:cubicBezTo>
                    <a:pt x="13" y="84"/>
                    <a:pt x="9" y="81"/>
                    <a:pt x="9" y="77"/>
                  </a:cubicBezTo>
                  <a:cubicBezTo>
                    <a:pt x="0" y="9"/>
                    <a:pt x="0" y="9"/>
                    <a:pt x="0" y="9"/>
                  </a:cubicBezTo>
                  <a:cubicBezTo>
                    <a:pt x="0" y="7"/>
                    <a:pt x="1" y="4"/>
                    <a:pt x="3" y="2"/>
                  </a:cubicBezTo>
                  <a:cubicBezTo>
                    <a:pt x="5" y="0"/>
                    <a:pt x="7" y="0"/>
                    <a:pt x="10" y="0"/>
                  </a:cubicBezTo>
                  <a:cubicBezTo>
                    <a:pt x="77" y="8"/>
                    <a:pt x="77" y="8"/>
                    <a:pt x="77" y="8"/>
                  </a:cubicBezTo>
                  <a:cubicBezTo>
                    <a:pt x="82" y="9"/>
                    <a:pt x="85" y="13"/>
                    <a:pt x="84" y="18"/>
                  </a:cubicBezTo>
                  <a:cubicBezTo>
                    <a:pt x="84" y="22"/>
                    <a:pt x="80" y="26"/>
                    <a:pt x="75" y="25"/>
                  </a:cubicBezTo>
                  <a:cubicBezTo>
                    <a:pt x="19" y="18"/>
                    <a:pt x="19" y="18"/>
                    <a:pt x="19" y="18"/>
                  </a:cubicBezTo>
                  <a:cubicBezTo>
                    <a:pt x="26" y="74"/>
                    <a:pt x="26" y="74"/>
                    <a:pt x="26" y="74"/>
                  </a:cubicBezTo>
                  <a:cubicBezTo>
                    <a:pt x="26" y="79"/>
                    <a:pt x="23" y="83"/>
                    <a:pt x="18" y="84"/>
                  </a:cubicBezTo>
                  <a:cubicBezTo>
                    <a:pt x="18" y="84"/>
                    <a:pt x="18" y="84"/>
                    <a:pt x="17"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9" name="Group 118">
            <a:extLst>
              <a:ext uri="{FF2B5EF4-FFF2-40B4-BE49-F238E27FC236}">
                <a16:creationId xmlns:a16="http://schemas.microsoft.com/office/drawing/2014/main" id="{2DF27E1F-6243-B444-9A18-29C833E8EFA8}"/>
              </a:ext>
            </a:extLst>
          </p:cNvPr>
          <p:cNvGrpSpPr/>
          <p:nvPr/>
        </p:nvGrpSpPr>
        <p:grpSpPr>
          <a:xfrm>
            <a:off x="8613985" y="115030"/>
            <a:ext cx="382761" cy="382761"/>
            <a:chOff x="7606443" y="99243"/>
            <a:chExt cx="415925" cy="415925"/>
          </a:xfrm>
          <a:solidFill>
            <a:schemeClr val="accent2"/>
          </a:solidFill>
        </p:grpSpPr>
        <p:sp>
          <p:nvSpPr>
            <p:cNvPr id="120" name="Freeform 85">
              <a:extLst>
                <a:ext uri="{FF2B5EF4-FFF2-40B4-BE49-F238E27FC236}">
                  <a16:creationId xmlns:a16="http://schemas.microsoft.com/office/drawing/2014/main" id="{9B27943B-55D4-DC48-8FEE-13714178AAE1}"/>
                </a:ext>
              </a:extLst>
            </p:cNvPr>
            <p:cNvSpPr>
              <a:spLocks/>
            </p:cNvSpPr>
            <p:nvPr/>
          </p:nvSpPr>
          <p:spPr bwMode="auto">
            <a:xfrm>
              <a:off x="7606443" y="99243"/>
              <a:ext cx="415925" cy="415925"/>
            </a:xfrm>
            <a:custGeom>
              <a:avLst/>
              <a:gdLst>
                <a:gd name="T0" fmla="*/ 219 w 252"/>
                <a:gd name="T1" fmla="*/ 252 h 252"/>
                <a:gd name="T2" fmla="*/ 34 w 252"/>
                <a:gd name="T3" fmla="*/ 252 h 252"/>
                <a:gd name="T4" fmla="*/ 0 w 252"/>
                <a:gd name="T5" fmla="*/ 218 h 252"/>
                <a:gd name="T6" fmla="*/ 0 w 252"/>
                <a:gd name="T7" fmla="*/ 33 h 252"/>
                <a:gd name="T8" fmla="*/ 34 w 252"/>
                <a:gd name="T9" fmla="*/ 0 h 252"/>
                <a:gd name="T10" fmla="*/ 42 w 252"/>
                <a:gd name="T11" fmla="*/ 0 h 252"/>
                <a:gd name="T12" fmla="*/ 50 w 252"/>
                <a:gd name="T13" fmla="*/ 8 h 252"/>
                <a:gd name="T14" fmla="*/ 42 w 252"/>
                <a:gd name="T15" fmla="*/ 16 h 252"/>
                <a:gd name="T16" fmla="*/ 34 w 252"/>
                <a:gd name="T17" fmla="*/ 16 h 252"/>
                <a:gd name="T18" fmla="*/ 17 w 252"/>
                <a:gd name="T19" fmla="*/ 33 h 252"/>
                <a:gd name="T20" fmla="*/ 17 w 252"/>
                <a:gd name="T21" fmla="*/ 218 h 252"/>
                <a:gd name="T22" fmla="*/ 34 w 252"/>
                <a:gd name="T23" fmla="*/ 235 h 252"/>
                <a:gd name="T24" fmla="*/ 219 w 252"/>
                <a:gd name="T25" fmla="*/ 235 h 252"/>
                <a:gd name="T26" fmla="*/ 236 w 252"/>
                <a:gd name="T27" fmla="*/ 218 h 252"/>
                <a:gd name="T28" fmla="*/ 236 w 252"/>
                <a:gd name="T29" fmla="*/ 33 h 252"/>
                <a:gd name="T30" fmla="*/ 219 w 252"/>
                <a:gd name="T31" fmla="*/ 16 h 252"/>
                <a:gd name="T32" fmla="*/ 210 w 252"/>
                <a:gd name="T33" fmla="*/ 16 h 252"/>
                <a:gd name="T34" fmla="*/ 202 w 252"/>
                <a:gd name="T35" fmla="*/ 8 h 252"/>
                <a:gd name="T36" fmla="*/ 210 w 252"/>
                <a:gd name="T37" fmla="*/ 0 h 252"/>
                <a:gd name="T38" fmla="*/ 219 w 252"/>
                <a:gd name="T39" fmla="*/ 0 h 252"/>
                <a:gd name="T40" fmla="*/ 252 w 252"/>
                <a:gd name="T41" fmla="*/ 33 h 252"/>
                <a:gd name="T42" fmla="*/ 252 w 252"/>
                <a:gd name="T43" fmla="*/ 218 h 252"/>
                <a:gd name="T44" fmla="*/ 219 w 252"/>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252">
                  <a:moveTo>
                    <a:pt x="219" y="252"/>
                  </a:moveTo>
                  <a:cubicBezTo>
                    <a:pt x="34" y="252"/>
                    <a:pt x="34" y="252"/>
                    <a:pt x="34" y="252"/>
                  </a:cubicBezTo>
                  <a:cubicBezTo>
                    <a:pt x="15" y="252"/>
                    <a:pt x="0" y="237"/>
                    <a:pt x="0" y="218"/>
                  </a:cubicBezTo>
                  <a:cubicBezTo>
                    <a:pt x="0" y="33"/>
                    <a:pt x="0" y="33"/>
                    <a:pt x="0" y="33"/>
                  </a:cubicBezTo>
                  <a:cubicBezTo>
                    <a:pt x="0" y="14"/>
                    <a:pt x="15" y="0"/>
                    <a:pt x="34" y="0"/>
                  </a:cubicBezTo>
                  <a:cubicBezTo>
                    <a:pt x="42" y="0"/>
                    <a:pt x="42" y="0"/>
                    <a:pt x="42" y="0"/>
                  </a:cubicBezTo>
                  <a:cubicBezTo>
                    <a:pt x="47" y="0"/>
                    <a:pt x="50" y="3"/>
                    <a:pt x="50" y="8"/>
                  </a:cubicBezTo>
                  <a:cubicBezTo>
                    <a:pt x="50" y="13"/>
                    <a:pt x="47" y="16"/>
                    <a:pt x="42" y="16"/>
                  </a:cubicBezTo>
                  <a:cubicBezTo>
                    <a:pt x="34" y="16"/>
                    <a:pt x="34" y="16"/>
                    <a:pt x="34" y="16"/>
                  </a:cubicBezTo>
                  <a:cubicBezTo>
                    <a:pt x="24" y="16"/>
                    <a:pt x="17" y="24"/>
                    <a:pt x="17" y="33"/>
                  </a:cubicBezTo>
                  <a:cubicBezTo>
                    <a:pt x="17" y="218"/>
                    <a:pt x="17" y="218"/>
                    <a:pt x="17" y="218"/>
                  </a:cubicBezTo>
                  <a:cubicBezTo>
                    <a:pt x="17" y="228"/>
                    <a:pt x="24" y="235"/>
                    <a:pt x="34" y="235"/>
                  </a:cubicBezTo>
                  <a:cubicBezTo>
                    <a:pt x="219" y="235"/>
                    <a:pt x="219" y="235"/>
                    <a:pt x="219" y="235"/>
                  </a:cubicBezTo>
                  <a:cubicBezTo>
                    <a:pt x="228" y="235"/>
                    <a:pt x="236" y="228"/>
                    <a:pt x="236" y="218"/>
                  </a:cubicBezTo>
                  <a:cubicBezTo>
                    <a:pt x="236" y="33"/>
                    <a:pt x="236" y="33"/>
                    <a:pt x="236" y="33"/>
                  </a:cubicBezTo>
                  <a:cubicBezTo>
                    <a:pt x="236" y="24"/>
                    <a:pt x="228" y="16"/>
                    <a:pt x="219" y="16"/>
                  </a:cubicBezTo>
                  <a:cubicBezTo>
                    <a:pt x="210" y="16"/>
                    <a:pt x="210" y="16"/>
                    <a:pt x="210" y="16"/>
                  </a:cubicBezTo>
                  <a:cubicBezTo>
                    <a:pt x="206" y="16"/>
                    <a:pt x="202" y="13"/>
                    <a:pt x="202" y="8"/>
                  </a:cubicBezTo>
                  <a:cubicBezTo>
                    <a:pt x="202" y="3"/>
                    <a:pt x="206" y="0"/>
                    <a:pt x="210" y="0"/>
                  </a:cubicBezTo>
                  <a:cubicBezTo>
                    <a:pt x="219" y="0"/>
                    <a:pt x="219" y="0"/>
                    <a:pt x="219" y="0"/>
                  </a:cubicBezTo>
                  <a:cubicBezTo>
                    <a:pt x="238" y="0"/>
                    <a:pt x="252" y="14"/>
                    <a:pt x="252" y="33"/>
                  </a:cubicBezTo>
                  <a:cubicBezTo>
                    <a:pt x="252" y="218"/>
                    <a:pt x="252" y="218"/>
                    <a:pt x="252" y="218"/>
                  </a:cubicBezTo>
                  <a:cubicBezTo>
                    <a:pt x="252" y="237"/>
                    <a:pt x="238" y="252"/>
                    <a:pt x="219"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6">
              <a:extLst>
                <a:ext uri="{FF2B5EF4-FFF2-40B4-BE49-F238E27FC236}">
                  <a16:creationId xmlns:a16="http://schemas.microsoft.com/office/drawing/2014/main" id="{ED4E3076-FE57-F54D-96E5-1E052DC1F770}"/>
                </a:ext>
              </a:extLst>
            </p:cNvPr>
            <p:cNvSpPr>
              <a:spLocks noEditPoints="1"/>
            </p:cNvSpPr>
            <p:nvPr/>
          </p:nvSpPr>
          <p:spPr bwMode="auto">
            <a:xfrm>
              <a:off x="7717568" y="99243"/>
              <a:ext cx="193675" cy="249238"/>
            </a:xfrm>
            <a:custGeom>
              <a:avLst/>
              <a:gdLst>
                <a:gd name="T0" fmla="*/ 110 w 118"/>
                <a:gd name="T1" fmla="*/ 151 h 151"/>
                <a:gd name="T2" fmla="*/ 104 w 118"/>
                <a:gd name="T3" fmla="*/ 149 h 151"/>
                <a:gd name="T4" fmla="*/ 59 w 118"/>
                <a:gd name="T5" fmla="*/ 111 h 151"/>
                <a:gd name="T6" fmla="*/ 14 w 118"/>
                <a:gd name="T7" fmla="*/ 149 h 151"/>
                <a:gd name="T8" fmla="*/ 5 w 118"/>
                <a:gd name="T9" fmla="*/ 150 h 151"/>
                <a:gd name="T10" fmla="*/ 0 w 118"/>
                <a:gd name="T11" fmla="*/ 143 h 151"/>
                <a:gd name="T12" fmla="*/ 0 w 118"/>
                <a:gd name="T13" fmla="*/ 8 h 151"/>
                <a:gd name="T14" fmla="*/ 9 w 118"/>
                <a:gd name="T15" fmla="*/ 0 h 151"/>
                <a:gd name="T16" fmla="*/ 110 w 118"/>
                <a:gd name="T17" fmla="*/ 0 h 151"/>
                <a:gd name="T18" fmla="*/ 118 w 118"/>
                <a:gd name="T19" fmla="*/ 8 h 151"/>
                <a:gd name="T20" fmla="*/ 118 w 118"/>
                <a:gd name="T21" fmla="*/ 143 h 151"/>
                <a:gd name="T22" fmla="*/ 113 w 118"/>
                <a:gd name="T23" fmla="*/ 150 h 151"/>
                <a:gd name="T24" fmla="*/ 110 w 118"/>
                <a:gd name="T25" fmla="*/ 151 h 151"/>
                <a:gd name="T26" fmla="*/ 59 w 118"/>
                <a:gd name="T27" fmla="*/ 92 h 151"/>
                <a:gd name="T28" fmla="*/ 65 w 118"/>
                <a:gd name="T29" fmla="*/ 94 h 151"/>
                <a:gd name="T30" fmla="*/ 101 w 118"/>
                <a:gd name="T31" fmla="*/ 125 h 151"/>
                <a:gd name="T32" fmla="*/ 101 w 118"/>
                <a:gd name="T33" fmla="*/ 16 h 151"/>
                <a:gd name="T34" fmla="*/ 17 w 118"/>
                <a:gd name="T35" fmla="*/ 16 h 151"/>
                <a:gd name="T36" fmla="*/ 17 w 118"/>
                <a:gd name="T37" fmla="*/ 125 h 151"/>
                <a:gd name="T38" fmla="*/ 54 w 118"/>
                <a:gd name="T39" fmla="*/ 94 h 151"/>
                <a:gd name="T40" fmla="*/ 59 w 118"/>
                <a:gd name="T41" fmla="*/ 9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51">
                  <a:moveTo>
                    <a:pt x="110" y="151"/>
                  </a:moveTo>
                  <a:cubicBezTo>
                    <a:pt x="108" y="151"/>
                    <a:pt x="106" y="150"/>
                    <a:pt x="104" y="149"/>
                  </a:cubicBezTo>
                  <a:cubicBezTo>
                    <a:pt x="59" y="111"/>
                    <a:pt x="59" y="111"/>
                    <a:pt x="59" y="111"/>
                  </a:cubicBezTo>
                  <a:cubicBezTo>
                    <a:pt x="14" y="149"/>
                    <a:pt x="14" y="149"/>
                    <a:pt x="14" y="149"/>
                  </a:cubicBezTo>
                  <a:cubicBezTo>
                    <a:pt x="12" y="151"/>
                    <a:pt x="8" y="151"/>
                    <a:pt x="5" y="150"/>
                  </a:cubicBezTo>
                  <a:cubicBezTo>
                    <a:pt x="2" y="149"/>
                    <a:pt x="0" y="146"/>
                    <a:pt x="0" y="143"/>
                  </a:cubicBezTo>
                  <a:cubicBezTo>
                    <a:pt x="0" y="8"/>
                    <a:pt x="0" y="8"/>
                    <a:pt x="0" y="8"/>
                  </a:cubicBezTo>
                  <a:cubicBezTo>
                    <a:pt x="0" y="3"/>
                    <a:pt x="4" y="0"/>
                    <a:pt x="9" y="0"/>
                  </a:cubicBezTo>
                  <a:cubicBezTo>
                    <a:pt x="110" y="0"/>
                    <a:pt x="110" y="0"/>
                    <a:pt x="110" y="0"/>
                  </a:cubicBezTo>
                  <a:cubicBezTo>
                    <a:pt x="114" y="0"/>
                    <a:pt x="118" y="3"/>
                    <a:pt x="118" y="8"/>
                  </a:cubicBezTo>
                  <a:cubicBezTo>
                    <a:pt x="118" y="143"/>
                    <a:pt x="118" y="143"/>
                    <a:pt x="118" y="143"/>
                  </a:cubicBezTo>
                  <a:cubicBezTo>
                    <a:pt x="118" y="146"/>
                    <a:pt x="116" y="149"/>
                    <a:pt x="113" y="150"/>
                  </a:cubicBezTo>
                  <a:cubicBezTo>
                    <a:pt x="112" y="151"/>
                    <a:pt x="111" y="151"/>
                    <a:pt x="110" y="151"/>
                  </a:cubicBezTo>
                  <a:close/>
                  <a:moveTo>
                    <a:pt x="59" y="92"/>
                  </a:moveTo>
                  <a:cubicBezTo>
                    <a:pt x="61" y="92"/>
                    <a:pt x="63" y="93"/>
                    <a:pt x="65" y="94"/>
                  </a:cubicBezTo>
                  <a:cubicBezTo>
                    <a:pt x="101" y="125"/>
                    <a:pt x="101" y="125"/>
                    <a:pt x="101" y="125"/>
                  </a:cubicBezTo>
                  <a:cubicBezTo>
                    <a:pt x="101" y="16"/>
                    <a:pt x="101" y="16"/>
                    <a:pt x="101" y="16"/>
                  </a:cubicBezTo>
                  <a:cubicBezTo>
                    <a:pt x="17" y="16"/>
                    <a:pt x="17" y="16"/>
                    <a:pt x="17" y="16"/>
                  </a:cubicBezTo>
                  <a:cubicBezTo>
                    <a:pt x="17" y="125"/>
                    <a:pt x="17" y="125"/>
                    <a:pt x="17" y="125"/>
                  </a:cubicBezTo>
                  <a:cubicBezTo>
                    <a:pt x="54" y="94"/>
                    <a:pt x="54" y="94"/>
                    <a:pt x="54" y="94"/>
                  </a:cubicBezTo>
                  <a:cubicBezTo>
                    <a:pt x="55" y="93"/>
                    <a:pt x="57" y="92"/>
                    <a:pt x="59"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5" name="Group 144">
            <a:extLst>
              <a:ext uri="{FF2B5EF4-FFF2-40B4-BE49-F238E27FC236}">
                <a16:creationId xmlns:a16="http://schemas.microsoft.com/office/drawing/2014/main" id="{746B6677-D8CD-0644-9CF2-9545BB7504F6}"/>
              </a:ext>
            </a:extLst>
          </p:cNvPr>
          <p:cNvGrpSpPr/>
          <p:nvPr/>
        </p:nvGrpSpPr>
        <p:grpSpPr>
          <a:xfrm>
            <a:off x="9992869" y="95790"/>
            <a:ext cx="317062" cy="421240"/>
            <a:chOff x="3657601" y="7521576"/>
            <a:chExt cx="333375" cy="442913"/>
          </a:xfrm>
          <a:solidFill>
            <a:schemeClr val="bg1"/>
          </a:solidFill>
        </p:grpSpPr>
        <p:sp>
          <p:nvSpPr>
            <p:cNvPr id="153" name="Freeform 86">
              <a:extLst>
                <a:ext uri="{FF2B5EF4-FFF2-40B4-BE49-F238E27FC236}">
                  <a16:creationId xmlns:a16="http://schemas.microsoft.com/office/drawing/2014/main" id="{39C888C8-1A47-824A-A591-1E0A493B566F}"/>
                </a:ext>
              </a:extLst>
            </p:cNvPr>
            <p:cNvSpPr>
              <a:spLocks noEditPoints="1"/>
            </p:cNvSpPr>
            <p:nvPr/>
          </p:nvSpPr>
          <p:spPr bwMode="auto">
            <a:xfrm>
              <a:off x="3657601" y="7521576"/>
              <a:ext cx="333375" cy="387350"/>
            </a:xfrm>
            <a:custGeom>
              <a:avLst/>
              <a:gdLst>
                <a:gd name="T0" fmla="*/ 143 w 202"/>
                <a:gd name="T1" fmla="*/ 236 h 236"/>
                <a:gd name="T2" fmla="*/ 59 w 202"/>
                <a:gd name="T3" fmla="*/ 236 h 236"/>
                <a:gd name="T4" fmla="*/ 51 w 202"/>
                <a:gd name="T5" fmla="*/ 228 h 236"/>
                <a:gd name="T6" fmla="*/ 51 w 202"/>
                <a:gd name="T7" fmla="*/ 189 h 236"/>
                <a:gd name="T8" fmla="*/ 0 w 202"/>
                <a:gd name="T9" fmla="*/ 101 h 236"/>
                <a:gd name="T10" fmla="*/ 101 w 202"/>
                <a:gd name="T11" fmla="*/ 0 h 236"/>
                <a:gd name="T12" fmla="*/ 202 w 202"/>
                <a:gd name="T13" fmla="*/ 101 h 236"/>
                <a:gd name="T14" fmla="*/ 152 w 202"/>
                <a:gd name="T15" fmla="*/ 189 h 236"/>
                <a:gd name="T16" fmla="*/ 152 w 202"/>
                <a:gd name="T17" fmla="*/ 228 h 236"/>
                <a:gd name="T18" fmla="*/ 143 w 202"/>
                <a:gd name="T19" fmla="*/ 236 h 236"/>
                <a:gd name="T20" fmla="*/ 67 w 202"/>
                <a:gd name="T21" fmla="*/ 219 h 236"/>
                <a:gd name="T22" fmla="*/ 135 w 202"/>
                <a:gd name="T23" fmla="*/ 219 h 236"/>
                <a:gd name="T24" fmla="*/ 135 w 202"/>
                <a:gd name="T25" fmla="*/ 184 h 236"/>
                <a:gd name="T26" fmla="*/ 139 w 202"/>
                <a:gd name="T27" fmla="*/ 176 h 236"/>
                <a:gd name="T28" fmla="*/ 185 w 202"/>
                <a:gd name="T29" fmla="*/ 101 h 236"/>
                <a:gd name="T30" fmla="*/ 101 w 202"/>
                <a:gd name="T31" fmla="*/ 17 h 236"/>
                <a:gd name="T32" fmla="*/ 17 w 202"/>
                <a:gd name="T33" fmla="*/ 101 h 236"/>
                <a:gd name="T34" fmla="*/ 63 w 202"/>
                <a:gd name="T35" fmla="*/ 176 h 236"/>
                <a:gd name="T36" fmla="*/ 67 w 202"/>
                <a:gd name="T37" fmla="*/ 184 h 236"/>
                <a:gd name="T38" fmla="*/ 67 w 202"/>
                <a:gd name="T39" fmla="*/ 21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236">
                  <a:moveTo>
                    <a:pt x="143" y="236"/>
                  </a:moveTo>
                  <a:cubicBezTo>
                    <a:pt x="59" y="236"/>
                    <a:pt x="59" y="236"/>
                    <a:pt x="59" y="236"/>
                  </a:cubicBezTo>
                  <a:cubicBezTo>
                    <a:pt x="54" y="236"/>
                    <a:pt x="51" y="232"/>
                    <a:pt x="51" y="228"/>
                  </a:cubicBezTo>
                  <a:cubicBezTo>
                    <a:pt x="51" y="189"/>
                    <a:pt x="51" y="189"/>
                    <a:pt x="51" y="189"/>
                  </a:cubicBezTo>
                  <a:cubicBezTo>
                    <a:pt x="19" y="171"/>
                    <a:pt x="0" y="138"/>
                    <a:pt x="0" y="101"/>
                  </a:cubicBezTo>
                  <a:cubicBezTo>
                    <a:pt x="0" y="46"/>
                    <a:pt x="45" y="0"/>
                    <a:pt x="101" y="0"/>
                  </a:cubicBezTo>
                  <a:cubicBezTo>
                    <a:pt x="157" y="0"/>
                    <a:pt x="202" y="46"/>
                    <a:pt x="202" y="101"/>
                  </a:cubicBezTo>
                  <a:cubicBezTo>
                    <a:pt x="202" y="138"/>
                    <a:pt x="183" y="171"/>
                    <a:pt x="152" y="189"/>
                  </a:cubicBezTo>
                  <a:cubicBezTo>
                    <a:pt x="152" y="228"/>
                    <a:pt x="152" y="228"/>
                    <a:pt x="152" y="228"/>
                  </a:cubicBezTo>
                  <a:cubicBezTo>
                    <a:pt x="152" y="232"/>
                    <a:pt x="148" y="236"/>
                    <a:pt x="143" y="236"/>
                  </a:cubicBezTo>
                  <a:close/>
                  <a:moveTo>
                    <a:pt x="67" y="219"/>
                  </a:moveTo>
                  <a:cubicBezTo>
                    <a:pt x="135" y="219"/>
                    <a:pt x="135" y="219"/>
                    <a:pt x="135" y="219"/>
                  </a:cubicBezTo>
                  <a:cubicBezTo>
                    <a:pt x="135" y="184"/>
                    <a:pt x="135" y="184"/>
                    <a:pt x="135" y="184"/>
                  </a:cubicBezTo>
                  <a:cubicBezTo>
                    <a:pt x="135" y="181"/>
                    <a:pt x="137" y="178"/>
                    <a:pt x="139" y="176"/>
                  </a:cubicBezTo>
                  <a:cubicBezTo>
                    <a:pt x="168" y="162"/>
                    <a:pt x="185" y="133"/>
                    <a:pt x="185" y="101"/>
                  </a:cubicBezTo>
                  <a:cubicBezTo>
                    <a:pt x="185" y="55"/>
                    <a:pt x="147" y="17"/>
                    <a:pt x="101" y="17"/>
                  </a:cubicBezTo>
                  <a:cubicBezTo>
                    <a:pt x="55" y="17"/>
                    <a:pt x="17" y="55"/>
                    <a:pt x="17" y="101"/>
                  </a:cubicBezTo>
                  <a:cubicBezTo>
                    <a:pt x="17" y="133"/>
                    <a:pt x="35" y="162"/>
                    <a:pt x="63" y="176"/>
                  </a:cubicBezTo>
                  <a:cubicBezTo>
                    <a:pt x="66" y="178"/>
                    <a:pt x="67" y="181"/>
                    <a:pt x="67" y="184"/>
                  </a:cubicBezTo>
                  <a:lnTo>
                    <a:pt x="67"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87">
              <a:extLst>
                <a:ext uri="{FF2B5EF4-FFF2-40B4-BE49-F238E27FC236}">
                  <a16:creationId xmlns:a16="http://schemas.microsoft.com/office/drawing/2014/main" id="{AEB01226-5830-654A-B862-E60CE93920A4}"/>
                </a:ext>
              </a:extLst>
            </p:cNvPr>
            <p:cNvSpPr>
              <a:spLocks/>
            </p:cNvSpPr>
            <p:nvPr/>
          </p:nvSpPr>
          <p:spPr bwMode="auto">
            <a:xfrm>
              <a:off x="3741738" y="7937501"/>
              <a:ext cx="166688" cy="26988"/>
            </a:xfrm>
            <a:custGeom>
              <a:avLst/>
              <a:gdLst>
                <a:gd name="T0" fmla="*/ 92 w 101"/>
                <a:gd name="T1" fmla="*/ 17 h 17"/>
                <a:gd name="T2" fmla="*/ 8 w 101"/>
                <a:gd name="T3" fmla="*/ 17 h 17"/>
                <a:gd name="T4" fmla="*/ 0 w 101"/>
                <a:gd name="T5" fmla="*/ 8 h 17"/>
                <a:gd name="T6" fmla="*/ 8 w 101"/>
                <a:gd name="T7" fmla="*/ 0 h 17"/>
                <a:gd name="T8" fmla="*/ 92 w 101"/>
                <a:gd name="T9" fmla="*/ 0 h 17"/>
                <a:gd name="T10" fmla="*/ 101 w 101"/>
                <a:gd name="T11" fmla="*/ 8 h 17"/>
                <a:gd name="T12" fmla="*/ 92 w 10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1" h="17">
                  <a:moveTo>
                    <a:pt x="92" y="17"/>
                  </a:moveTo>
                  <a:cubicBezTo>
                    <a:pt x="8" y="17"/>
                    <a:pt x="8" y="17"/>
                    <a:pt x="8" y="17"/>
                  </a:cubicBezTo>
                  <a:cubicBezTo>
                    <a:pt x="3" y="17"/>
                    <a:pt x="0" y="13"/>
                    <a:pt x="0" y="8"/>
                  </a:cubicBezTo>
                  <a:cubicBezTo>
                    <a:pt x="0" y="4"/>
                    <a:pt x="3" y="0"/>
                    <a:pt x="8" y="0"/>
                  </a:cubicBezTo>
                  <a:cubicBezTo>
                    <a:pt x="92" y="0"/>
                    <a:pt x="92" y="0"/>
                    <a:pt x="92" y="0"/>
                  </a:cubicBezTo>
                  <a:cubicBezTo>
                    <a:pt x="97" y="0"/>
                    <a:pt x="101" y="4"/>
                    <a:pt x="101" y="8"/>
                  </a:cubicBezTo>
                  <a:cubicBezTo>
                    <a:pt x="101" y="13"/>
                    <a:pt x="97" y="17"/>
                    <a:pt x="9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88">
              <a:extLst>
                <a:ext uri="{FF2B5EF4-FFF2-40B4-BE49-F238E27FC236}">
                  <a16:creationId xmlns:a16="http://schemas.microsoft.com/office/drawing/2014/main" id="{C0D6274B-79D5-494F-928C-EBBD879842B5}"/>
                </a:ext>
              </a:extLst>
            </p:cNvPr>
            <p:cNvSpPr>
              <a:spLocks/>
            </p:cNvSpPr>
            <p:nvPr/>
          </p:nvSpPr>
          <p:spPr bwMode="auto">
            <a:xfrm>
              <a:off x="3725863" y="7589839"/>
              <a:ext cx="111125" cy="112713"/>
            </a:xfrm>
            <a:custGeom>
              <a:avLst/>
              <a:gdLst>
                <a:gd name="T0" fmla="*/ 9 w 67"/>
                <a:gd name="T1" fmla="*/ 68 h 68"/>
                <a:gd name="T2" fmla="*/ 0 w 67"/>
                <a:gd name="T3" fmla="*/ 59 h 68"/>
                <a:gd name="T4" fmla="*/ 59 w 67"/>
                <a:gd name="T5" fmla="*/ 0 h 68"/>
                <a:gd name="T6" fmla="*/ 67 w 67"/>
                <a:gd name="T7" fmla="*/ 9 h 68"/>
                <a:gd name="T8" fmla="*/ 59 w 67"/>
                <a:gd name="T9" fmla="*/ 17 h 68"/>
                <a:gd name="T10" fmla="*/ 17 w 67"/>
                <a:gd name="T11" fmla="*/ 59 h 68"/>
                <a:gd name="T12" fmla="*/ 9 w 6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7" h="68">
                  <a:moveTo>
                    <a:pt x="9" y="68"/>
                  </a:moveTo>
                  <a:cubicBezTo>
                    <a:pt x="4" y="68"/>
                    <a:pt x="0" y="64"/>
                    <a:pt x="0" y="59"/>
                  </a:cubicBezTo>
                  <a:cubicBezTo>
                    <a:pt x="0" y="27"/>
                    <a:pt x="27" y="0"/>
                    <a:pt x="59" y="0"/>
                  </a:cubicBezTo>
                  <a:cubicBezTo>
                    <a:pt x="64" y="0"/>
                    <a:pt x="67" y="4"/>
                    <a:pt x="67" y="9"/>
                  </a:cubicBezTo>
                  <a:cubicBezTo>
                    <a:pt x="67" y="14"/>
                    <a:pt x="64" y="17"/>
                    <a:pt x="59" y="17"/>
                  </a:cubicBezTo>
                  <a:cubicBezTo>
                    <a:pt x="36" y="17"/>
                    <a:pt x="17" y="36"/>
                    <a:pt x="17" y="59"/>
                  </a:cubicBezTo>
                  <a:cubicBezTo>
                    <a:pt x="17" y="64"/>
                    <a:pt x="13" y="68"/>
                    <a:pt x="9"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59" name="Freeform 142">
            <a:extLst>
              <a:ext uri="{FF2B5EF4-FFF2-40B4-BE49-F238E27FC236}">
                <a16:creationId xmlns:a16="http://schemas.microsoft.com/office/drawing/2014/main" id="{A2DBD665-59B9-8140-A330-BAF30A77EB41}"/>
              </a:ext>
            </a:extLst>
          </p:cNvPr>
          <p:cNvSpPr>
            <a:spLocks noEditPoints="1"/>
          </p:cNvSpPr>
          <p:nvPr/>
        </p:nvSpPr>
        <p:spPr bwMode="auto">
          <a:xfrm>
            <a:off x="11301046" y="96111"/>
            <a:ext cx="425396" cy="420599"/>
          </a:xfrm>
          <a:custGeom>
            <a:avLst/>
            <a:gdLst>
              <a:gd name="T0" fmla="*/ 218 w 256"/>
              <a:gd name="T1" fmla="*/ 254 h 254"/>
              <a:gd name="T2" fmla="*/ 215 w 256"/>
              <a:gd name="T3" fmla="*/ 254 h 254"/>
              <a:gd name="T4" fmla="*/ 1 w 256"/>
              <a:gd name="T5" fmla="*/ 41 h 254"/>
              <a:gd name="T6" fmla="*/ 20 w 256"/>
              <a:gd name="T7" fmla="*/ 13 h 254"/>
              <a:gd name="T8" fmla="*/ 61 w 256"/>
              <a:gd name="T9" fmla="*/ 2 h 254"/>
              <a:gd name="T10" fmla="*/ 91 w 256"/>
              <a:gd name="T11" fmla="*/ 16 h 254"/>
              <a:gd name="T12" fmla="*/ 112 w 256"/>
              <a:gd name="T13" fmla="*/ 66 h 254"/>
              <a:gd name="T14" fmla="*/ 105 w 256"/>
              <a:gd name="T15" fmla="*/ 95 h 254"/>
              <a:gd name="T16" fmla="*/ 86 w 256"/>
              <a:gd name="T17" fmla="*/ 110 h 254"/>
              <a:gd name="T18" fmla="*/ 146 w 256"/>
              <a:gd name="T19" fmla="*/ 169 h 254"/>
              <a:gd name="T20" fmla="*/ 160 w 256"/>
              <a:gd name="T21" fmla="*/ 151 h 254"/>
              <a:gd name="T22" fmla="*/ 189 w 256"/>
              <a:gd name="T23" fmla="*/ 143 h 254"/>
              <a:gd name="T24" fmla="*/ 239 w 256"/>
              <a:gd name="T25" fmla="*/ 166 h 254"/>
              <a:gd name="T26" fmla="*/ 253 w 256"/>
              <a:gd name="T27" fmla="*/ 195 h 254"/>
              <a:gd name="T28" fmla="*/ 242 w 256"/>
              <a:gd name="T29" fmla="*/ 236 h 254"/>
              <a:gd name="T30" fmla="*/ 218 w 256"/>
              <a:gd name="T31" fmla="*/ 254 h 254"/>
              <a:gd name="T32" fmla="*/ 68 w 256"/>
              <a:gd name="T33" fmla="*/ 18 h 254"/>
              <a:gd name="T34" fmla="*/ 65 w 256"/>
              <a:gd name="T35" fmla="*/ 19 h 254"/>
              <a:gd name="T36" fmla="*/ 24 w 256"/>
              <a:gd name="T37" fmla="*/ 29 h 254"/>
              <a:gd name="T38" fmla="*/ 18 w 256"/>
              <a:gd name="T39" fmla="*/ 39 h 254"/>
              <a:gd name="T40" fmla="*/ 217 w 256"/>
              <a:gd name="T41" fmla="*/ 237 h 254"/>
              <a:gd name="T42" fmla="*/ 226 w 256"/>
              <a:gd name="T43" fmla="*/ 231 h 254"/>
              <a:gd name="T44" fmla="*/ 237 w 256"/>
              <a:gd name="T45" fmla="*/ 191 h 254"/>
              <a:gd name="T46" fmla="*/ 232 w 256"/>
              <a:gd name="T47" fmla="*/ 181 h 254"/>
              <a:gd name="T48" fmla="*/ 183 w 256"/>
              <a:gd name="T49" fmla="*/ 158 h 254"/>
              <a:gd name="T50" fmla="*/ 174 w 256"/>
              <a:gd name="T51" fmla="*/ 161 h 254"/>
              <a:gd name="T52" fmla="*/ 174 w 256"/>
              <a:gd name="T53" fmla="*/ 161 h 254"/>
              <a:gd name="T54" fmla="*/ 154 w 256"/>
              <a:gd name="T55" fmla="*/ 185 h 254"/>
              <a:gd name="T56" fmla="*/ 143 w 256"/>
              <a:gd name="T57" fmla="*/ 187 h 254"/>
              <a:gd name="T58" fmla="*/ 68 w 256"/>
              <a:gd name="T59" fmla="*/ 112 h 254"/>
              <a:gd name="T60" fmla="*/ 70 w 256"/>
              <a:gd name="T61" fmla="*/ 101 h 254"/>
              <a:gd name="T62" fmla="*/ 94 w 256"/>
              <a:gd name="T63" fmla="*/ 82 h 254"/>
              <a:gd name="T64" fmla="*/ 97 w 256"/>
              <a:gd name="T65" fmla="*/ 72 h 254"/>
              <a:gd name="T66" fmla="*/ 75 w 256"/>
              <a:gd name="T67" fmla="*/ 23 h 254"/>
              <a:gd name="T68" fmla="*/ 68 w 256"/>
              <a:gd name="T69" fmla="*/ 18 h 254"/>
              <a:gd name="T70" fmla="*/ 167 w 256"/>
              <a:gd name="T71" fmla="*/ 156 h 254"/>
              <a:gd name="T72" fmla="*/ 167 w 256"/>
              <a:gd name="T73" fmla="*/ 1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 h="254">
                <a:moveTo>
                  <a:pt x="218" y="254"/>
                </a:moveTo>
                <a:cubicBezTo>
                  <a:pt x="217" y="254"/>
                  <a:pt x="216" y="254"/>
                  <a:pt x="215" y="254"/>
                </a:cubicBezTo>
                <a:cubicBezTo>
                  <a:pt x="105" y="239"/>
                  <a:pt x="17" y="151"/>
                  <a:pt x="1" y="41"/>
                </a:cubicBezTo>
                <a:cubicBezTo>
                  <a:pt x="0" y="28"/>
                  <a:pt x="8" y="17"/>
                  <a:pt x="20" y="13"/>
                </a:cubicBezTo>
                <a:cubicBezTo>
                  <a:pt x="61" y="2"/>
                  <a:pt x="61" y="2"/>
                  <a:pt x="61" y="2"/>
                </a:cubicBezTo>
                <a:cubicBezTo>
                  <a:pt x="74" y="0"/>
                  <a:pt x="86" y="5"/>
                  <a:pt x="91" y="16"/>
                </a:cubicBezTo>
                <a:cubicBezTo>
                  <a:pt x="112" y="66"/>
                  <a:pt x="112" y="66"/>
                  <a:pt x="112" y="66"/>
                </a:cubicBezTo>
                <a:cubicBezTo>
                  <a:pt x="116" y="76"/>
                  <a:pt x="113" y="88"/>
                  <a:pt x="105" y="95"/>
                </a:cubicBezTo>
                <a:cubicBezTo>
                  <a:pt x="86" y="110"/>
                  <a:pt x="86" y="110"/>
                  <a:pt x="86" y="110"/>
                </a:cubicBezTo>
                <a:cubicBezTo>
                  <a:pt x="101" y="133"/>
                  <a:pt x="121" y="153"/>
                  <a:pt x="146" y="169"/>
                </a:cubicBezTo>
                <a:cubicBezTo>
                  <a:pt x="160" y="151"/>
                  <a:pt x="160" y="151"/>
                  <a:pt x="160" y="151"/>
                </a:cubicBezTo>
                <a:cubicBezTo>
                  <a:pt x="166" y="142"/>
                  <a:pt x="179" y="139"/>
                  <a:pt x="189" y="143"/>
                </a:cubicBezTo>
                <a:cubicBezTo>
                  <a:pt x="239" y="166"/>
                  <a:pt x="239" y="166"/>
                  <a:pt x="239" y="166"/>
                </a:cubicBezTo>
                <a:cubicBezTo>
                  <a:pt x="250" y="171"/>
                  <a:pt x="256" y="183"/>
                  <a:pt x="253" y="195"/>
                </a:cubicBezTo>
                <a:cubicBezTo>
                  <a:pt x="242" y="236"/>
                  <a:pt x="242" y="236"/>
                  <a:pt x="242" y="236"/>
                </a:cubicBezTo>
                <a:cubicBezTo>
                  <a:pt x="239" y="247"/>
                  <a:pt x="229" y="254"/>
                  <a:pt x="218" y="254"/>
                </a:cubicBezTo>
                <a:close/>
                <a:moveTo>
                  <a:pt x="68" y="18"/>
                </a:moveTo>
                <a:cubicBezTo>
                  <a:pt x="67" y="18"/>
                  <a:pt x="66" y="18"/>
                  <a:pt x="65" y="19"/>
                </a:cubicBezTo>
                <a:cubicBezTo>
                  <a:pt x="24" y="29"/>
                  <a:pt x="24" y="29"/>
                  <a:pt x="24" y="29"/>
                </a:cubicBezTo>
                <a:cubicBezTo>
                  <a:pt x="20" y="31"/>
                  <a:pt x="18" y="34"/>
                  <a:pt x="18" y="39"/>
                </a:cubicBezTo>
                <a:cubicBezTo>
                  <a:pt x="33" y="141"/>
                  <a:pt x="114" y="223"/>
                  <a:pt x="217" y="237"/>
                </a:cubicBezTo>
                <a:cubicBezTo>
                  <a:pt x="221" y="238"/>
                  <a:pt x="225" y="235"/>
                  <a:pt x="226" y="231"/>
                </a:cubicBezTo>
                <a:cubicBezTo>
                  <a:pt x="237" y="191"/>
                  <a:pt x="237" y="191"/>
                  <a:pt x="237" y="191"/>
                </a:cubicBezTo>
                <a:cubicBezTo>
                  <a:pt x="238" y="187"/>
                  <a:pt x="236" y="183"/>
                  <a:pt x="232" y="181"/>
                </a:cubicBezTo>
                <a:cubicBezTo>
                  <a:pt x="183" y="158"/>
                  <a:pt x="183" y="158"/>
                  <a:pt x="183" y="158"/>
                </a:cubicBezTo>
                <a:cubicBezTo>
                  <a:pt x="180" y="157"/>
                  <a:pt x="176" y="158"/>
                  <a:pt x="174" y="161"/>
                </a:cubicBezTo>
                <a:cubicBezTo>
                  <a:pt x="174" y="161"/>
                  <a:pt x="174" y="161"/>
                  <a:pt x="174" y="161"/>
                </a:cubicBezTo>
                <a:cubicBezTo>
                  <a:pt x="154" y="185"/>
                  <a:pt x="154" y="185"/>
                  <a:pt x="154" y="185"/>
                </a:cubicBezTo>
                <a:cubicBezTo>
                  <a:pt x="152" y="189"/>
                  <a:pt x="147" y="190"/>
                  <a:pt x="143" y="187"/>
                </a:cubicBezTo>
                <a:cubicBezTo>
                  <a:pt x="112" y="168"/>
                  <a:pt x="86" y="142"/>
                  <a:pt x="68" y="112"/>
                </a:cubicBezTo>
                <a:cubicBezTo>
                  <a:pt x="66" y="108"/>
                  <a:pt x="67" y="104"/>
                  <a:pt x="70" y="101"/>
                </a:cubicBezTo>
                <a:cubicBezTo>
                  <a:pt x="94" y="82"/>
                  <a:pt x="94" y="82"/>
                  <a:pt x="94" y="82"/>
                </a:cubicBezTo>
                <a:cubicBezTo>
                  <a:pt x="97" y="80"/>
                  <a:pt x="98" y="76"/>
                  <a:pt x="97" y="72"/>
                </a:cubicBezTo>
                <a:cubicBezTo>
                  <a:pt x="75" y="23"/>
                  <a:pt x="75" y="23"/>
                  <a:pt x="75" y="23"/>
                </a:cubicBezTo>
                <a:cubicBezTo>
                  <a:pt x="73" y="19"/>
                  <a:pt x="70" y="18"/>
                  <a:pt x="68" y="18"/>
                </a:cubicBezTo>
                <a:close/>
                <a:moveTo>
                  <a:pt x="167" y="156"/>
                </a:moveTo>
                <a:cubicBezTo>
                  <a:pt x="167" y="156"/>
                  <a:pt x="167" y="156"/>
                  <a:pt x="167" y="1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110336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arsh">
  <a:themeElements>
    <a:clrScheme name="Custom 17">
      <a:dk1>
        <a:srgbClr val="202020"/>
      </a:dk1>
      <a:lt1>
        <a:srgbClr val="FFFFFF"/>
      </a:lt1>
      <a:dk2>
        <a:srgbClr val="002C77"/>
      </a:dk2>
      <a:lt2>
        <a:srgbClr val="565656"/>
      </a:lt2>
      <a:accent1>
        <a:srgbClr val="002C77"/>
      </a:accent1>
      <a:accent2>
        <a:srgbClr val="009DE0"/>
      </a:accent2>
      <a:accent3>
        <a:srgbClr val="76D3FF"/>
      </a:accent3>
      <a:accent4>
        <a:srgbClr val="0077A0"/>
      </a:accent4>
      <a:accent5>
        <a:srgbClr val="00968F"/>
      </a:accent5>
      <a:accent6>
        <a:srgbClr val="00AC41"/>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lgn="ctr">
          <a:defRPr dirty="0" smtClean="0"/>
        </a:defPPr>
      </a:lst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Marsh Specialty PPT Template - Blank.potx" id="{0E87ED5A-045B-439E-817B-AD691A3FE8E8}" vid="{5E99A840-D3D1-4E61-BE21-E124827651D5}"/>
    </a:ext>
  </a:extLst>
</a:theme>
</file>

<file path=ppt/theme/theme2.xml><?xml version="1.0" encoding="utf-8"?>
<a:theme xmlns:a="http://schemas.openxmlformats.org/drawingml/2006/main" name="1_Marsh">
  <a:themeElements>
    <a:clrScheme name="Custom 17">
      <a:dk1>
        <a:srgbClr val="202020"/>
      </a:dk1>
      <a:lt1>
        <a:srgbClr val="FFFFFF"/>
      </a:lt1>
      <a:dk2>
        <a:srgbClr val="002C77"/>
      </a:dk2>
      <a:lt2>
        <a:srgbClr val="565656"/>
      </a:lt2>
      <a:accent1>
        <a:srgbClr val="002C77"/>
      </a:accent1>
      <a:accent2>
        <a:srgbClr val="009DE0"/>
      </a:accent2>
      <a:accent3>
        <a:srgbClr val="76D3FF"/>
      </a:accent3>
      <a:accent4>
        <a:srgbClr val="0077A0"/>
      </a:accent4>
      <a:accent5>
        <a:srgbClr val="00968F"/>
      </a:accent5>
      <a:accent6>
        <a:srgbClr val="00AC41"/>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lgn="ctr">
          <a:defRPr dirty="0" smtClean="0"/>
        </a:defPPr>
      </a:lst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Marsh Specialty PPT Template - Blank.potx" id="{0E87ED5A-045B-439E-817B-AD691A3FE8E8}" vid="{F8570275-1C00-472B-84A5-539E7CD008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35C124E0E4114C8C75485C9C71F802" ma:contentTypeVersion="14" ma:contentTypeDescription="Create a new document." ma:contentTypeScope="" ma:versionID="1f43c6d71445e7407436b52385c65b60">
  <xsd:schema xmlns:xsd="http://www.w3.org/2001/XMLSchema" xmlns:xs="http://www.w3.org/2001/XMLSchema" xmlns:p="http://schemas.microsoft.com/office/2006/metadata/properties" xmlns:ns3="baa48f1d-5a64-48b5-9466-fab0c831c324" xmlns:ns4="8619a885-4eb6-499c-8c52-3d3ae5eee3ab" targetNamespace="http://schemas.microsoft.com/office/2006/metadata/properties" ma:root="true" ma:fieldsID="92acdbdde7deee1a0834332cd5014cca" ns3:_="" ns4:_="">
    <xsd:import namespace="baa48f1d-5a64-48b5-9466-fab0c831c324"/>
    <xsd:import namespace="8619a885-4eb6-499c-8c52-3d3ae5eee3a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a48f1d-5a64-48b5-9466-fab0c831c3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19a885-4eb6-499c-8c52-3d3ae5eee3a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56A335-6E2D-4FF2-B0C1-D6B9F837A7CE}">
  <ds:schemaRefs>
    <ds:schemaRef ds:uri="http://schemas.microsoft.com/sharepoint/v3/contenttype/forms"/>
  </ds:schemaRefs>
</ds:datastoreItem>
</file>

<file path=customXml/itemProps2.xml><?xml version="1.0" encoding="utf-8"?>
<ds:datastoreItem xmlns:ds="http://schemas.openxmlformats.org/officeDocument/2006/customXml" ds:itemID="{13F27890-B381-49D8-B90C-1FEDF6CCB6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a48f1d-5a64-48b5-9466-fab0c831c324"/>
    <ds:schemaRef ds:uri="8619a885-4eb6-499c-8c52-3d3ae5eee3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AD80F5-3542-4914-BF35-A2E796672C39}">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8619a885-4eb6-499c-8c52-3d3ae5eee3ab"/>
    <ds:schemaRef ds:uri="http://schemas.microsoft.com/office/infopath/2007/PartnerControls"/>
    <ds:schemaRef ds:uri="baa48f1d-5a64-48b5-9466-fab0c831c32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Marsh</Template>
  <TotalTime>295</TotalTime>
  <Words>908</Words>
  <Application>Microsoft Office PowerPoint</Application>
  <PresentationFormat>Widescreen</PresentationFormat>
  <Paragraphs>85</Paragraphs>
  <Slides>11</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0" baseType="lpstr">
      <vt:lpstr>Arial</vt:lpstr>
      <vt:lpstr>Arial Narrow</vt:lpstr>
      <vt:lpstr>Calibri</vt:lpstr>
      <vt:lpstr>Open Sans</vt:lpstr>
      <vt:lpstr>System Font Regular</vt:lpstr>
      <vt:lpstr>Tahoma</vt:lpstr>
      <vt:lpstr>Marsh</vt:lpstr>
      <vt:lpstr>1_Marsh</vt:lpstr>
      <vt:lpstr>think-cell Slide</vt:lpstr>
      <vt:lpstr>Working Airside: Are your clients exposed?</vt:lpstr>
      <vt:lpstr>1. Do any clients visit airports?</vt:lpstr>
      <vt:lpstr>2. What if a client went today?</vt:lpstr>
      <vt:lpstr>3. Is there restricted area access?</vt:lpstr>
      <vt:lpstr>4. What scenarios do we cover?</vt:lpstr>
      <vt:lpstr>5. What scenarios do we cover?</vt:lpstr>
      <vt:lpstr>6. How long does coverage last?</vt:lpstr>
      <vt:lpstr>7. How easy is it to get a quote?</vt:lpstr>
      <vt:lpstr>8. Why choose Marsh Specialty?</vt:lpstr>
      <vt:lpstr>Working Airside: Are your clients exposed?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placeholder for main title</dc:title>
  <dc:creator>Xavier, Deborah</dc:creator>
  <cp:lastModifiedBy>Green, Bahareh</cp:lastModifiedBy>
  <cp:revision>55</cp:revision>
  <dcterms:created xsi:type="dcterms:W3CDTF">2021-12-03T11:19:38Z</dcterms:created>
  <dcterms:modified xsi:type="dcterms:W3CDTF">2022-07-06T10:15:38Z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0x0101007535C124E0E4114C8C75485C9C71F802</vt:lpwstr>
  </property>
  <property fmtid="{D5CDD505-2E9C-101B-9397-08002B2CF9AE}" pid="3" name="MSIP_Label_38f1469a-2c2a-4aee-b92b-090d4c5468ff_Enabled">
    <vt:lpwstr>true</vt:lpwstr>
  </property>
  <property fmtid="{D5CDD505-2E9C-101B-9397-08002B2CF9AE}" pid="4" name="MSIP_Label_38f1469a-2c2a-4aee-b92b-090d4c5468ff_SetDate">
    <vt:lpwstr>2021-12-14T14:24:06Z</vt:lpwstr>
  </property>
  <property fmtid="{D5CDD505-2E9C-101B-9397-08002B2CF9AE}" pid="5" name="MSIP_Label_38f1469a-2c2a-4aee-b92b-090d4c5468ff_Method">
    <vt:lpwstr>Standard</vt:lpwstr>
  </property>
  <property fmtid="{D5CDD505-2E9C-101B-9397-08002B2CF9AE}" pid="6" name="MSIP_Label_38f1469a-2c2a-4aee-b92b-090d4c5468ff_Name">
    <vt:lpwstr>Confidential - Unmarked</vt:lpwstr>
  </property>
  <property fmtid="{D5CDD505-2E9C-101B-9397-08002B2CF9AE}" pid="7" name="MSIP_Label_38f1469a-2c2a-4aee-b92b-090d4c5468ff_SiteId">
    <vt:lpwstr>2a6e6092-73e4-4752-b1a5-477a17f5056d</vt:lpwstr>
  </property>
  <property fmtid="{D5CDD505-2E9C-101B-9397-08002B2CF9AE}" pid="8" name="MSIP_Label_38f1469a-2c2a-4aee-b92b-090d4c5468ff_ActionId">
    <vt:lpwstr>67cd7710-2c2e-47d6-8644-534354998bce</vt:lpwstr>
  </property>
  <property fmtid="{D5CDD505-2E9C-101B-9397-08002B2CF9AE}" pid="9" name="MSIP_Label_38f1469a-2c2a-4aee-b92b-090d4c5468ff_ContentBits">
    <vt:lpwstr>0</vt:lpwstr>
  </property>
</Properties>
</file>